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8" r:id="rId3"/>
    <p:sldMasterId id="2147483662" r:id="rId4"/>
  </p:sldMasterIdLst>
  <p:notesMasterIdLst>
    <p:notesMasterId r:id="rId35"/>
  </p:notesMasterIdLst>
  <p:sldIdLst>
    <p:sldId id="389" r:id="rId5"/>
    <p:sldId id="260" r:id="rId6"/>
    <p:sldId id="398" r:id="rId7"/>
    <p:sldId id="286" r:id="rId8"/>
    <p:sldId id="273" r:id="rId9"/>
    <p:sldId id="300" r:id="rId10"/>
    <p:sldId id="301" r:id="rId11"/>
    <p:sldId id="386" r:id="rId12"/>
    <p:sldId id="399" r:id="rId13"/>
    <p:sldId id="387" r:id="rId14"/>
    <p:sldId id="285" r:id="rId15"/>
    <p:sldId id="289" r:id="rId16"/>
    <p:sldId id="378" r:id="rId17"/>
    <p:sldId id="379" r:id="rId18"/>
    <p:sldId id="380" r:id="rId19"/>
    <p:sldId id="381" r:id="rId20"/>
    <p:sldId id="382" r:id="rId21"/>
    <p:sldId id="400" r:id="rId22"/>
    <p:sldId id="401" r:id="rId23"/>
    <p:sldId id="402" r:id="rId24"/>
    <p:sldId id="403" r:id="rId25"/>
    <p:sldId id="404" r:id="rId26"/>
    <p:sldId id="405" r:id="rId27"/>
    <p:sldId id="406" r:id="rId28"/>
    <p:sldId id="407" r:id="rId29"/>
    <p:sldId id="408" r:id="rId30"/>
    <p:sldId id="409" r:id="rId31"/>
    <p:sldId id="410" r:id="rId32"/>
    <p:sldId id="324" r:id="rId33"/>
    <p:sldId id="395" r:id="rId3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23D585-B2DF-FA1A-1E0B-5DCE3D1AB528}" name="Saskia Braun" initials="SB" userId="Saskia Brau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85"/>
    <p:restoredTop sz="79346"/>
  </p:normalViewPr>
  <p:slideViewPr>
    <p:cSldViewPr snapToGrid="0">
      <p:cViewPr varScale="1">
        <p:scale>
          <a:sx n="93" d="100"/>
          <a:sy n="93" d="100"/>
        </p:scale>
        <p:origin x="266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17721E-CEA0-4840-9F3B-C7964176B48A}" type="doc">
      <dgm:prSet loTypeId="urn:microsoft.com/office/officeart/2005/8/layout/process2" loCatId="" qsTypeId="urn:microsoft.com/office/officeart/2005/8/quickstyle/simple1" qsCatId="simple" csTypeId="urn:microsoft.com/office/officeart/2005/8/colors/accent1_2" csCatId="accent1" phldr="1"/>
      <dgm:spPr/>
    </dgm:pt>
    <dgm:pt modelId="{EBF90461-2744-504A-84A9-2CAF0245219D}">
      <dgm:prSet phldrT="[Text]" custT="1"/>
      <dgm:spPr>
        <a:solidFill>
          <a:srgbClr val="92D050"/>
        </a:solidFill>
      </dgm:spPr>
      <dgm:t>
        <a:bodyPr/>
        <a:lstStyle/>
        <a:p>
          <a:pPr>
            <a:buClr>
              <a:srgbClr val="11323F"/>
            </a:buClr>
            <a:buSzPts val="2400"/>
            <a:buFont typeface="Arial" panose="020B0604020202020204" pitchFamily="34" charset="0"/>
            <a:buChar char="•"/>
          </a:pPr>
          <a:r>
            <a:rPr lang="en-US" sz="1800" b="0" i="0" u="none" strike="noStrike" cap="none" dirty="0">
              <a:solidFill>
                <a:srgbClr val="11323F"/>
              </a:solidFill>
              <a:latin typeface="Calibri" panose="020F0502020204030204" pitchFamily="34" charset="0"/>
              <a:cs typeface="Calibri" panose="020F0502020204030204" pitchFamily="34" charset="0"/>
              <a:sym typeface="Arial"/>
            </a:rPr>
            <a:t>Poster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zum</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Thema </a:t>
          </a:r>
          <a:r>
            <a:rPr lang="en-US" sz="1800" b="0" i="1" u="none" strike="noStrike" cap="none" dirty="0" err="1">
              <a:solidFill>
                <a:srgbClr val="11323F"/>
              </a:solidFill>
              <a:latin typeface="Calibri" panose="020F0502020204030204" pitchFamily="34" charset="0"/>
              <a:cs typeface="Calibri" panose="020F0502020204030204" pitchFamily="34" charset="0"/>
              <a:sym typeface="Arial"/>
            </a:rPr>
            <a:t>Körperteile</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a:t>
          </a:r>
          <a:br>
            <a:rPr lang="en-US" sz="1800" b="0" i="0" u="none" strike="noStrike" cap="none" dirty="0">
              <a:solidFill>
                <a:srgbClr val="11323F"/>
              </a:solidFill>
              <a:latin typeface="Calibri" panose="020F0502020204030204" pitchFamily="34" charset="0"/>
              <a:cs typeface="Calibri" panose="020F0502020204030204" pitchFamily="34" charset="0"/>
              <a:sym typeface="Arial"/>
            </a:rPr>
          </a:br>
          <a:r>
            <a:rPr lang="en-US" sz="1800" b="0" i="0" u="none" strike="noStrike" cap="none" dirty="0">
              <a:solidFill>
                <a:srgbClr val="11323F"/>
              </a:solidFill>
              <a:latin typeface="Calibri" panose="020F0502020204030204" pitchFamily="34" charset="0"/>
              <a:cs typeface="Calibri" panose="020F0502020204030204" pitchFamily="34" charset="0"/>
              <a:sym typeface="Arial"/>
            </a:rPr>
            <a:t>Die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Zielwörter</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werden</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auf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Zielsprache</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eingeführt</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und die Schüler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wiederholen</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und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übersetzen</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sie</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in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ihre</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Sprachen</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t>
          </a:r>
          <a:endParaRPr lang="de-DE" sz="1800" dirty="0"/>
        </a:p>
      </dgm:t>
    </dgm:pt>
    <dgm:pt modelId="{809D5A16-7796-E042-A65F-6221D25FB4A4}" type="parTrans" cxnId="{E775505D-8201-9D4E-884F-5391ABFF5620}">
      <dgm:prSet/>
      <dgm:spPr/>
      <dgm:t>
        <a:bodyPr/>
        <a:lstStyle/>
        <a:p>
          <a:endParaRPr lang="de-DE" sz="1800"/>
        </a:p>
      </dgm:t>
    </dgm:pt>
    <dgm:pt modelId="{D6CA09B1-1EF4-CF47-ADD8-7B403C71FE43}" type="sibTrans" cxnId="{E775505D-8201-9D4E-884F-5391ABFF5620}">
      <dgm:prSet custT="1"/>
      <dgm:spPr>
        <a:solidFill>
          <a:schemeClr val="accent5"/>
        </a:solidFill>
      </dgm:spPr>
      <dgm:t>
        <a:bodyPr/>
        <a:lstStyle/>
        <a:p>
          <a:endParaRPr lang="de-DE" sz="1800"/>
        </a:p>
      </dgm:t>
    </dgm:pt>
    <dgm:pt modelId="{4AF35029-E509-F846-B489-631EEB7661CC}">
      <dgm:prSet phldrT="[Text]" custT="1"/>
      <dgm:spPr>
        <a:solidFill>
          <a:srgbClr val="92D050"/>
        </a:solidFill>
      </dgm:spPr>
      <dgm:t>
        <a:bodyPr/>
        <a:lstStyle/>
        <a:p>
          <a:pPr>
            <a:buClr>
              <a:srgbClr val="11323F"/>
            </a:buClr>
            <a:buSzPts val="2400"/>
            <a:buFont typeface="Arial" panose="020B0604020202020204" pitchFamily="34" charset="0"/>
            <a:buChar char="•"/>
          </a:pPr>
          <a:r>
            <a:rPr lang="en-US" sz="1800" b="0" i="0" u="none" strike="noStrike" cap="none" dirty="0">
              <a:solidFill>
                <a:srgbClr val="11323F"/>
              </a:solidFill>
              <a:latin typeface="Calibri" panose="020F0502020204030204" pitchFamily="34" charset="0"/>
              <a:cs typeface="Calibri" panose="020F0502020204030204" pitchFamily="34" charset="0"/>
              <a:sym typeface="Arial"/>
            </a:rPr>
            <a:t>Die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Übersetzungen</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sind</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auf dem Poster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markiert</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 die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Wörter</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werden</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in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Bezug</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auf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Aussprache</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und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Rechtschreibung</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verglichen</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t>
          </a:r>
          <a:endParaRPr lang="de-DE" sz="1800" dirty="0"/>
        </a:p>
      </dgm:t>
    </dgm:pt>
    <dgm:pt modelId="{1F88C53D-11E6-9F46-AB64-AB3CE4E4A62E}" type="parTrans" cxnId="{FD9A8A02-4582-DB47-9087-7DD5D9190801}">
      <dgm:prSet/>
      <dgm:spPr/>
      <dgm:t>
        <a:bodyPr/>
        <a:lstStyle/>
        <a:p>
          <a:endParaRPr lang="de-DE" sz="1800"/>
        </a:p>
      </dgm:t>
    </dgm:pt>
    <dgm:pt modelId="{6840C609-FA5B-DE4A-8C8D-8ECDF953C323}" type="sibTrans" cxnId="{FD9A8A02-4582-DB47-9087-7DD5D9190801}">
      <dgm:prSet custT="1"/>
      <dgm:spPr>
        <a:solidFill>
          <a:schemeClr val="accent5"/>
        </a:solidFill>
      </dgm:spPr>
      <dgm:t>
        <a:bodyPr/>
        <a:lstStyle/>
        <a:p>
          <a:endParaRPr lang="de-DE" sz="1800"/>
        </a:p>
      </dgm:t>
    </dgm:pt>
    <dgm:pt modelId="{4474FF59-2DE2-2B46-A16C-7AA0988591B0}">
      <dgm:prSet phldrT="[Text]" custT="1"/>
      <dgm:spPr>
        <a:solidFill>
          <a:srgbClr val="92D050"/>
        </a:solidFill>
      </dgm:spPr>
      <dgm:t>
        <a:bodyPr/>
        <a:lstStyle/>
        <a:p>
          <a:pPr>
            <a:buClr>
              <a:srgbClr val="11323F"/>
            </a:buClr>
            <a:buSzPts val="2400"/>
            <a:buFont typeface="Arial" panose="020B0604020202020204" pitchFamily="34" charset="0"/>
            <a:buChar char="•"/>
          </a:pPr>
          <a:r>
            <a:rPr lang="en-US" sz="1800" dirty="0" err="1">
              <a:solidFill>
                <a:srgbClr val="11323F"/>
              </a:solidFill>
              <a:latin typeface="Calibri" panose="020F0502020204030204" pitchFamily="34" charset="0"/>
              <a:cs typeface="Calibri" panose="020F0502020204030204" pitchFamily="34" charset="0"/>
            </a:rPr>
            <a:t>Einübung</a:t>
          </a:r>
          <a:r>
            <a:rPr lang="en-US" sz="1800" dirty="0">
              <a:solidFill>
                <a:srgbClr val="11323F"/>
              </a:solidFill>
              <a:latin typeface="Calibri" panose="020F0502020204030204" pitchFamily="34" charset="0"/>
              <a:cs typeface="Calibri" panose="020F0502020204030204" pitchFamily="34" charset="0"/>
            </a:rPr>
            <a:t> des </a:t>
          </a:r>
          <a:r>
            <a:rPr lang="en-US" sz="1800" dirty="0" err="1">
              <a:solidFill>
                <a:srgbClr val="11323F"/>
              </a:solidFill>
              <a:latin typeface="Calibri" panose="020F0502020204030204" pitchFamily="34" charset="0"/>
              <a:cs typeface="Calibri" panose="020F0502020204030204" pitchFamily="34" charset="0"/>
            </a:rPr>
            <a:t>Wortschatzes</a:t>
          </a:r>
          <a:r>
            <a:rPr lang="en-US" sz="1800" dirty="0">
              <a:solidFill>
                <a:srgbClr val="11323F"/>
              </a:solidFill>
              <a:latin typeface="Calibri" panose="020F0502020204030204" pitchFamily="34" charset="0"/>
              <a:cs typeface="Calibri" panose="020F0502020204030204" pitchFamily="34" charset="0"/>
            </a:rPr>
            <a:t> </a:t>
          </a:r>
          <a:r>
            <a:rPr lang="en-US" sz="1800" dirty="0" err="1">
              <a:solidFill>
                <a:srgbClr val="11323F"/>
              </a:solidFill>
              <a:latin typeface="Calibri" panose="020F0502020204030204" pitchFamily="34" charset="0"/>
              <a:cs typeface="Calibri" panose="020F0502020204030204" pitchFamily="34" charset="0"/>
            </a:rPr>
            <a:t>durch</a:t>
          </a:r>
          <a:r>
            <a:rPr lang="en-US" sz="1800" dirty="0">
              <a:solidFill>
                <a:srgbClr val="11323F"/>
              </a:solidFill>
              <a:latin typeface="Calibri" panose="020F0502020204030204" pitchFamily="34" charset="0"/>
              <a:cs typeface="Calibri" panose="020F0502020204030204" pitchFamily="34" charset="0"/>
            </a:rPr>
            <a:t> </a:t>
          </a:r>
          <a:r>
            <a:rPr lang="en-US" sz="1800" dirty="0" err="1">
              <a:solidFill>
                <a:srgbClr val="11323F"/>
              </a:solidFill>
              <a:latin typeface="Calibri" panose="020F0502020204030204" pitchFamily="34" charset="0"/>
              <a:cs typeface="Calibri" panose="020F0502020204030204" pitchFamily="34" charset="0"/>
            </a:rPr>
            <a:t>ein</a:t>
          </a:r>
          <a:r>
            <a:rPr lang="en-US" sz="1800" dirty="0">
              <a:solidFill>
                <a:srgbClr val="11323F"/>
              </a:solidFill>
              <a:latin typeface="Calibri" panose="020F0502020204030204" pitchFamily="34" charset="0"/>
              <a:cs typeface="Calibri" panose="020F0502020204030204" pitchFamily="34" charset="0"/>
            </a:rPr>
            <a:t> </a:t>
          </a:r>
          <a:r>
            <a:rPr lang="en-US" sz="1800" b="0" i="0" u="none" strike="noStrike" cap="none" dirty="0" err="1">
              <a:solidFill>
                <a:srgbClr val="11323F"/>
              </a:solidFill>
              <a:latin typeface="Calibri" panose="020F0502020204030204" pitchFamily="34" charset="0"/>
              <a:cs typeface="Calibri" panose="020F0502020204030204" pitchFamily="34" charset="0"/>
              <a:sym typeface="Arial"/>
            </a:rPr>
            <a:t>Gedächtnisspiel</a:t>
          </a:r>
          <a:r>
            <a:rPr lang="en-US" sz="1800" b="0" i="0" u="none" strike="noStrike" cap="none" dirty="0">
              <a:solidFill>
                <a:srgbClr val="11323F"/>
              </a:solidFill>
              <a:latin typeface="Calibri" panose="020F0502020204030204" pitchFamily="34" charset="0"/>
              <a:cs typeface="Calibri" panose="020F0502020204030204" pitchFamily="34" charset="0"/>
              <a:sym typeface="Arial"/>
            </a:rPr>
            <a:t> </a:t>
          </a:r>
          <a:endParaRPr lang="de-DE" sz="1800" dirty="0"/>
        </a:p>
      </dgm:t>
    </dgm:pt>
    <dgm:pt modelId="{3DD54BA7-BAD7-B848-AADF-B9FBE7E44A93}" type="parTrans" cxnId="{488A5D4B-5E66-AE48-8472-F7A1FB78EADF}">
      <dgm:prSet/>
      <dgm:spPr/>
      <dgm:t>
        <a:bodyPr/>
        <a:lstStyle/>
        <a:p>
          <a:endParaRPr lang="de-DE" sz="1800"/>
        </a:p>
      </dgm:t>
    </dgm:pt>
    <dgm:pt modelId="{B388E978-3534-0649-8554-134735496613}" type="sibTrans" cxnId="{488A5D4B-5E66-AE48-8472-F7A1FB78EADF}">
      <dgm:prSet/>
      <dgm:spPr/>
      <dgm:t>
        <a:bodyPr/>
        <a:lstStyle/>
        <a:p>
          <a:endParaRPr lang="de-DE" sz="1800"/>
        </a:p>
      </dgm:t>
    </dgm:pt>
    <dgm:pt modelId="{4168AC63-7E34-4D4B-B2EC-3098147F0B11}" type="pres">
      <dgm:prSet presAssocID="{E217721E-CEA0-4840-9F3B-C7964176B48A}" presName="linearFlow" presStyleCnt="0">
        <dgm:presLayoutVars>
          <dgm:resizeHandles val="exact"/>
        </dgm:presLayoutVars>
      </dgm:prSet>
      <dgm:spPr/>
    </dgm:pt>
    <dgm:pt modelId="{48BA6E5F-1DAF-4E47-B1EA-ABCFD697224B}" type="pres">
      <dgm:prSet presAssocID="{EBF90461-2744-504A-84A9-2CAF0245219D}" presName="node" presStyleLbl="node1" presStyleIdx="0" presStyleCnt="3" custScaleX="173589" custScaleY="75563" custLinFactNeighborX="-343" custLinFactNeighborY="29934">
        <dgm:presLayoutVars>
          <dgm:bulletEnabled val="1"/>
        </dgm:presLayoutVars>
      </dgm:prSet>
      <dgm:spPr/>
    </dgm:pt>
    <dgm:pt modelId="{B757EAA3-A8AE-4344-9443-1D6FC0D40ED6}" type="pres">
      <dgm:prSet presAssocID="{D6CA09B1-1EF4-CF47-ADD8-7B403C71FE43}" presName="sibTrans" presStyleLbl="sibTrans2D1" presStyleIdx="0" presStyleCnt="2" custScaleY="38921"/>
      <dgm:spPr/>
    </dgm:pt>
    <dgm:pt modelId="{1F07AEC4-6259-B242-982A-8F5751319D6C}" type="pres">
      <dgm:prSet presAssocID="{D6CA09B1-1EF4-CF47-ADD8-7B403C71FE43}" presName="connectorText" presStyleLbl="sibTrans2D1" presStyleIdx="0" presStyleCnt="2"/>
      <dgm:spPr/>
    </dgm:pt>
    <dgm:pt modelId="{F1CAA1DA-0030-A84C-B248-A1E950FEA8D8}" type="pres">
      <dgm:prSet presAssocID="{4AF35029-E509-F846-B489-631EEB7661CC}" presName="node" presStyleLbl="node1" presStyleIdx="1" presStyleCnt="3" custScaleX="167260" custScaleY="62899" custLinFactNeighborX="-343" custLinFactNeighborY="19559">
        <dgm:presLayoutVars>
          <dgm:bulletEnabled val="1"/>
        </dgm:presLayoutVars>
      </dgm:prSet>
      <dgm:spPr/>
    </dgm:pt>
    <dgm:pt modelId="{F381293B-F6DD-1B48-A937-91EF42E27E92}" type="pres">
      <dgm:prSet presAssocID="{6840C609-FA5B-DE4A-8C8D-8ECDF953C323}" presName="sibTrans" presStyleLbl="sibTrans2D1" presStyleIdx="1" presStyleCnt="2" custScaleY="46451"/>
      <dgm:spPr/>
    </dgm:pt>
    <dgm:pt modelId="{7917D202-46CD-924F-8472-B65427501038}" type="pres">
      <dgm:prSet presAssocID="{6840C609-FA5B-DE4A-8C8D-8ECDF953C323}" presName="connectorText" presStyleLbl="sibTrans2D1" presStyleIdx="1" presStyleCnt="2"/>
      <dgm:spPr/>
    </dgm:pt>
    <dgm:pt modelId="{924D4753-1FA2-2048-A99C-B63A177746AE}" type="pres">
      <dgm:prSet presAssocID="{4474FF59-2DE2-2B46-A16C-7AA0988591B0}" presName="node" presStyleLbl="node1" presStyleIdx="2" presStyleCnt="3" custScaleX="169471" custScaleY="40906">
        <dgm:presLayoutVars>
          <dgm:bulletEnabled val="1"/>
        </dgm:presLayoutVars>
      </dgm:prSet>
      <dgm:spPr/>
    </dgm:pt>
  </dgm:ptLst>
  <dgm:cxnLst>
    <dgm:cxn modelId="{FD9A8A02-4582-DB47-9087-7DD5D9190801}" srcId="{E217721E-CEA0-4840-9F3B-C7964176B48A}" destId="{4AF35029-E509-F846-B489-631EEB7661CC}" srcOrd="1" destOrd="0" parTransId="{1F88C53D-11E6-9F46-AB64-AB3CE4E4A62E}" sibTransId="{6840C609-FA5B-DE4A-8C8D-8ECDF953C323}"/>
    <dgm:cxn modelId="{D3DEA302-532D-ED47-9736-1FB8D236B5B1}" type="presOf" srcId="{EBF90461-2744-504A-84A9-2CAF0245219D}" destId="{48BA6E5F-1DAF-4E47-B1EA-ABCFD697224B}" srcOrd="0" destOrd="0" presId="urn:microsoft.com/office/officeart/2005/8/layout/process2"/>
    <dgm:cxn modelId="{488A5D4B-5E66-AE48-8472-F7A1FB78EADF}" srcId="{E217721E-CEA0-4840-9F3B-C7964176B48A}" destId="{4474FF59-2DE2-2B46-A16C-7AA0988591B0}" srcOrd="2" destOrd="0" parTransId="{3DD54BA7-BAD7-B848-AADF-B9FBE7E44A93}" sibTransId="{B388E978-3534-0649-8554-134735496613}"/>
    <dgm:cxn modelId="{80B20E4F-34E5-BD40-A6FC-F5DB9BAADA2C}" type="presOf" srcId="{6840C609-FA5B-DE4A-8C8D-8ECDF953C323}" destId="{F381293B-F6DD-1B48-A937-91EF42E27E92}" srcOrd="0" destOrd="0" presId="urn:microsoft.com/office/officeart/2005/8/layout/process2"/>
    <dgm:cxn modelId="{E775505D-8201-9D4E-884F-5391ABFF5620}" srcId="{E217721E-CEA0-4840-9F3B-C7964176B48A}" destId="{EBF90461-2744-504A-84A9-2CAF0245219D}" srcOrd="0" destOrd="0" parTransId="{809D5A16-7796-E042-A65F-6221D25FB4A4}" sibTransId="{D6CA09B1-1EF4-CF47-ADD8-7B403C71FE43}"/>
    <dgm:cxn modelId="{5E3B5D70-577E-7A4A-8B54-AE395F42DBDE}" type="presOf" srcId="{6840C609-FA5B-DE4A-8C8D-8ECDF953C323}" destId="{7917D202-46CD-924F-8472-B65427501038}" srcOrd="1" destOrd="0" presId="urn:microsoft.com/office/officeart/2005/8/layout/process2"/>
    <dgm:cxn modelId="{E957E18A-B7D7-1544-8169-431623F7E641}" type="presOf" srcId="{D6CA09B1-1EF4-CF47-ADD8-7B403C71FE43}" destId="{B757EAA3-A8AE-4344-9443-1D6FC0D40ED6}" srcOrd="0" destOrd="0" presId="urn:microsoft.com/office/officeart/2005/8/layout/process2"/>
    <dgm:cxn modelId="{4E4E4FA7-FC0E-5945-B4B7-B77A0816D3E4}" type="presOf" srcId="{4474FF59-2DE2-2B46-A16C-7AA0988591B0}" destId="{924D4753-1FA2-2048-A99C-B63A177746AE}" srcOrd="0" destOrd="0" presId="urn:microsoft.com/office/officeart/2005/8/layout/process2"/>
    <dgm:cxn modelId="{6B8D3FAB-B8A4-8B4F-ABC5-85DDFEA5E1F6}" type="presOf" srcId="{E217721E-CEA0-4840-9F3B-C7964176B48A}" destId="{4168AC63-7E34-4D4B-B2EC-3098147F0B11}" srcOrd="0" destOrd="0" presId="urn:microsoft.com/office/officeart/2005/8/layout/process2"/>
    <dgm:cxn modelId="{9F2EB9FB-FDC5-504A-9CE3-645EB20370F5}" type="presOf" srcId="{4AF35029-E509-F846-B489-631EEB7661CC}" destId="{F1CAA1DA-0030-A84C-B248-A1E950FEA8D8}" srcOrd="0" destOrd="0" presId="urn:microsoft.com/office/officeart/2005/8/layout/process2"/>
    <dgm:cxn modelId="{B148F2FD-1E6B-624D-8EEB-845AC2A33AB4}" type="presOf" srcId="{D6CA09B1-1EF4-CF47-ADD8-7B403C71FE43}" destId="{1F07AEC4-6259-B242-982A-8F5751319D6C}" srcOrd="1" destOrd="0" presId="urn:microsoft.com/office/officeart/2005/8/layout/process2"/>
    <dgm:cxn modelId="{E14BA6B4-8915-A74B-A667-679EC423573A}" type="presParOf" srcId="{4168AC63-7E34-4D4B-B2EC-3098147F0B11}" destId="{48BA6E5F-1DAF-4E47-B1EA-ABCFD697224B}" srcOrd="0" destOrd="0" presId="urn:microsoft.com/office/officeart/2005/8/layout/process2"/>
    <dgm:cxn modelId="{32CBE1CF-4E28-654D-B033-A7D7B7E3B4CE}" type="presParOf" srcId="{4168AC63-7E34-4D4B-B2EC-3098147F0B11}" destId="{B757EAA3-A8AE-4344-9443-1D6FC0D40ED6}" srcOrd="1" destOrd="0" presId="urn:microsoft.com/office/officeart/2005/8/layout/process2"/>
    <dgm:cxn modelId="{61B903FB-D347-5140-9EDB-3B53775FC9E2}" type="presParOf" srcId="{B757EAA3-A8AE-4344-9443-1D6FC0D40ED6}" destId="{1F07AEC4-6259-B242-982A-8F5751319D6C}" srcOrd="0" destOrd="0" presId="urn:microsoft.com/office/officeart/2005/8/layout/process2"/>
    <dgm:cxn modelId="{B10E803D-534D-554B-9EA1-8C567F2E4685}" type="presParOf" srcId="{4168AC63-7E34-4D4B-B2EC-3098147F0B11}" destId="{F1CAA1DA-0030-A84C-B248-A1E950FEA8D8}" srcOrd="2" destOrd="0" presId="urn:microsoft.com/office/officeart/2005/8/layout/process2"/>
    <dgm:cxn modelId="{C8E0412A-6696-CC4B-91A7-6F96246313DF}" type="presParOf" srcId="{4168AC63-7E34-4D4B-B2EC-3098147F0B11}" destId="{F381293B-F6DD-1B48-A937-91EF42E27E92}" srcOrd="3" destOrd="0" presId="urn:microsoft.com/office/officeart/2005/8/layout/process2"/>
    <dgm:cxn modelId="{5608ECB8-BE65-4840-8C35-2BE2AA212BE7}" type="presParOf" srcId="{F381293B-F6DD-1B48-A937-91EF42E27E92}" destId="{7917D202-46CD-924F-8472-B65427501038}" srcOrd="0" destOrd="0" presId="urn:microsoft.com/office/officeart/2005/8/layout/process2"/>
    <dgm:cxn modelId="{3AE9F7DF-45F1-C545-82D5-634C06698051}" type="presParOf" srcId="{4168AC63-7E34-4D4B-B2EC-3098147F0B11}" destId="{924D4753-1FA2-2048-A99C-B63A177746AE}"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A6E5F-1DAF-4E47-B1EA-ABCFD697224B}">
      <dsp:nvSpPr>
        <dsp:cNvPr id="0" name=""/>
        <dsp:cNvSpPr/>
      </dsp:nvSpPr>
      <dsp:spPr>
        <a:xfrm>
          <a:off x="0" y="589914"/>
          <a:ext cx="4312281" cy="1154595"/>
        </a:xfrm>
        <a:prstGeom prst="roundRect">
          <a:avLst>
            <a:gd name="adj" fmla="val 10000"/>
          </a:avLst>
        </a:prstGeom>
        <a:solidFill>
          <a:srgbClr val="92D050"/>
        </a:solidFill>
        <a:ln w="25400" cap="flat" cmpd="sng" algn="ctr">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11323F"/>
            </a:buClr>
            <a:buSzPts val="2400"/>
            <a:buFont typeface="Arial" panose="020B0604020202020204" pitchFamily="34" charset="0"/>
            <a:buNone/>
          </a:pP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Poster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zum</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Thema </a:t>
          </a:r>
          <a:r>
            <a:rPr lang="en-US" sz="1800" b="0" i="1" u="none" strike="noStrike" kern="1200" cap="none" dirty="0" err="1">
              <a:solidFill>
                <a:srgbClr val="11323F"/>
              </a:solidFill>
              <a:latin typeface="Calibri" panose="020F0502020204030204" pitchFamily="34" charset="0"/>
              <a:cs typeface="Calibri" panose="020F0502020204030204" pitchFamily="34" charset="0"/>
              <a:sym typeface="Arial"/>
            </a:rPr>
            <a:t>Körperteile</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a:t>
          </a:r>
          <a:b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b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Die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Zielwörter</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werden</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auf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Zielsprache</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eingeführt</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und die Schüler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wiederholen</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und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übersetzen</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sie</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in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ihre</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Sprachen</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t>
          </a:r>
          <a:endParaRPr lang="de-DE" sz="1800" kern="1200" dirty="0"/>
        </a:p>
      </dsp:txBody>
      <dsp:txXfrm>
        <a:off x="33817" y="623731"/>
        <a:ext cx="4244647" cy="1086961"/>
      </dsp:txXfrm>
    </dsp:sp>
    <dsp:sp modelId="{B757EAA3-A8AE-4344-9443-1D6FC0D40ED6}">
      <dsp:nvSpPr>
        <dsp:cNvPr id="0" name=""/>
        <dsp:cNvSpPr/>
      </dsp:nvSpPr>
      <dsp:spPr>
        <a:xfrm rot="5418826">
          <a:off x="1964823" y="1859752"/>
          <a:ext cx="373582" cy="267619"/>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de-DE" sz="1800" kern="1200"/>
        </a:p>
      </dsp:txBody>
      <dsp:txXfrm rot="-5400000">
        <a:off x="2071548" y="1806772"/>
        <a:ext cx="160571" cy="293296"/>
      </dsp:txXfrm>
    </dsp:sp>
    <dsp:sp modelId="{F1CAA1DA-0030-A84C-B248-A1E950FEA8D8}">
      <dsp:nvSpPr>
        <dsp:cNvPr id="0" name=""/>
        <dsp:cNvSpPr/>
      </dsp:nvSpPr>
      <dsp:spPr>
        <a:xfrm>
          <a:off x="70091" y="2242612"/>
          <a:ext cx="4155056" cy="961090"/>
        </a:xfrm>
        <a:prstGeom prst="roundRect">
          <a:avLst>
            <a:gd name="adj" fmla="val 10000"/>
          </a:avLst>
        </a:prstGeom>
        <a:solidFill>
          <a:srgbClr val="92D050"/>
        </a:solidFill>
        <a:ln w="25400" cap="flat" cmpd="sng" algn="ctr">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11323F"/>
            </a:buClr>
            <a:buSzPts val="2400"/>
            <a:buFont typeface="Arial" panose="020B0604020202020204" pitchFamily="34" charset="0"/>
            <a:buNone/>
          </a:pP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Die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Übersetzungen</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sind</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auf dem Poster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markiert</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 die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Wörter</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werden</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in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Bezug</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auf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Aussprache</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und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Rechtschreibung</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verglichen</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t>
          </a:r>
          <a:endParaRPr lang="de-DE" sz="1800" kern="1200" dirty="0"/>
        </a:p>
      </dsp:txBody>
      <dsp:txXfrm>
        <a:off x="98240" y="2270761"/>
        <a:ext cx="4098758" cy="904792"/>
      </dsp:txXfrm>
    </dsp:sp>
    <dsp:sp modelId="{F381293B-F6DD-1B48-A937-91EF42E27E92}">
      <dsp:nvSpPr>
        <dsp:cNvPr id="0" name=""/>
        <dsp:cNvSpPr/>
      </dsp:nvSpPr>
      <dsp:spPr>
        <a:xfrm rot="5376289">
          <a:off x="1986592" y="3265156"/>
          <a:ext cx="331734" cy="319395"/>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de-DE" sz="1800" kern="1200"/>
        </a:p>
      </dsp:txBody>
      <dsp:txXfrm rot="-5400000">
        <a:off x="2056310" y="3258988"/>
        <a:ext cx="191637" cy="235916"/>
      </dsp:txXfrm>
    </dsp:sp>
    <dsp:sp modelId="{924D4753-1FA2-2048-A99C-B63A177746AE}">
      <dsp:nvSpPr>
        <dsp:cNvPr id="0" name=""/>
        <dsp:cNvSpPr/>
      </dsp:nvSpPr>
      <dsp:spPr>
        <a:xfrm>
          <a:off x="51149" y="3646005"/>
          <a:ext cx="4209982" cy="625039"/>
        </a:xfrm>
        <a:prstGeom prst="roundRect">
          <a:avLst>
            <a:gd name="adj" fmla="val 10000"/>
          </a:avLst>
        </a:prstGeom>
        <a:solidFill>
          <a:srgbClr val="92D050"/>
        </a:solidFill>
        <a:ln w="25400" cap="flat" cmpd="sng" algn="ctr">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11323F"/>
            </a:buClr>
            <a:buSzPts val="2400"/>
            <a:buFont typeface="Arial" panose="020B0604020202020204" pitchFamily="34" charset="0"/>
            <a:buNone/>
          </a:pPr>
          <a:r>
            <a:rPr lang="en-US" sz="1800" kern="1200" dirty="0" err="1">
              <a:solidFill>
                <a:srgbClr val="11323F"/>
              </a:solidFill>
              <a:latin typeface="Calibri" panose="020F0502020204030204" pitchFamily="34" charset="0"/>
              <a:cs typeface="Calibri" panose="020F0502020204030204" pitchFamily="34" charset="0"/>
            </a:rPr>
            <a:t>Einübung</a:t>
          </a:r>
          <a:r>
            <a:rPr lang="en-US" sz="1800" kern="1200" dirty="0">
              <a:solidFill>
                <a:srgbClr val="11323F"/>
              </a:solidFill>
              <a:latin typeface="Calibri" panose="020F0502020204030204" pitchFamily="34" charset="0"/>
              <a:cs typeface="Calibri" panose="020F0502020204030204" pitchFamily="34" charset="0"/>
            </a:rPr>
            <a:t> des </a:t>
          </a:r>
          <a:r>
            <a:rPr lang="en-US" sz="1800" kern="1200" dirty="0" err="1">
              <a:solidFill>
                <a:srgbClr val="11323F"/>
              </a:solidFill>
              <a:latin typeface="Calibri" panose="020F0502020204030204" pitchFamily="34" charset="0"/>
              <a:cs typeface="Calibri" panose="020F0502020204030204" pitchFamily="34" charset="0"/>
            </a:rPr>
            <a:t>Wortschatzes</a:t>
          </a:r>
          <a:r>
            <a:rPr lang="en-US" sz="1800" kern="1200" dirty="0">
              <a:solidFill>
                <a:srgbClr val="11323F"/>
              </a:solidFill>
              <a:latin typeface="Calibri" panose="020F0502020204030204" pitchFamily="34" charset="0"/>
              <a:cs typeface="Calibri" panose="020F0502020204030204" pitchFamily="34" charset="0"/>
            </a:rPr>
            <a:t> </a:t>
          </a:r>
          <a:r>
            <a:rPr lang="en-US" sz="1800" kern="1200" dirty="0" err="1">
              <a:solidFill>
                <a:srgbClr val="11323F"/>
              </a:solidFill>
              <a:latin typeface="Calibri" panose="020F0502020204030204" pitchFamily="34" charset="0"/>
              <a:cs typeface="Calibri" panose="020F0502020204030204" pitchFamily="34" charset="0"/>
            </a:rPr>
            <a:t>durch</a:t>
          </a:r>
          <a:r>
            <a:rPr lang="en-US" sz="1800" kern="1200" dirty="0">
              <a:solidFill>
                <a:srgbClr val="11323F"/>
              </a:solidFill>
              <a:latin typeface="Calibri" panose="020F0502020204030204" pitchFamily="34" charset="0"/>
              <a:cs typeface="Calibri" panose="020F0502020204030204" pitchFamily="34" charset="0"/>
            </a:rPr>
            <a:t> </a:t>
          </a:r>
          <a:r>
            <a:rPr lang="en-US" sz="1800" kern="1200" dirty="0" err="1">
              <a:solidFill>
                <a:srgbClr val="11323F"/>
              </a:solidFill>
              <a:latin typeface="Calibri" panose="020F0502020204030204" pitchFamily="34" charset="0"/>
              <a:cs typeface="Calibri" panose="020F0502020204030204" pitchFamily="34" charset="0"/>
            </a:rPr>
            <a:t>ein</a:t>
          </a:r>
          <a:r>
            <a:rPr lang="en-US" sz="1800" kern="1200" dirty="0">
              <a:solidFill>
                <a:srgbClr val="11323F"/>
              </a:solidFill>
              <a:latin typeface="Calibri" panose="020F0502020204030204" pitchFamily="34" charset="0"/>
              <a:cs typeface="Calibri" panose="020F0502020204030204" pitchFamily="34" charset="0"/>
            </a:rPr>
            <a:t> </a:t>
          </a:r>
          <a:r>
            <a:rPr lang="en-US" sz="1800" b="0" i="0" u="none" strike="noStrike" kern="1200" cap="none" dirty="0" err="1">
              <a:solidFill>
                <a:srgbClr val="11323F"/>
              </a:solidFill>
              <a:latin typeface="Calibri" panose="020F0502020204030204" pitchFamily="34" charset="0"/>
              <a:cs typeface="Calibri" panose="020F0502020204030204" pitchFamily="34" charset="0"/>
              <a:sym typeface="Arial"/>
            </a:rPr>
            <a:t>Gedächtnisspiel</a:t>
          </a:r>
          <a:r>
            <a:rPr lang="en-US" sz="1800" b="0" i="0" u="none" strike="noStrike" kern="1200" cap="none" dirty="0">
              <a:solidFill>
                <a:srgbClr val="11323F"/>
              </a:solidFill>
              <a:latin typeface="Calibri" panose="020F0502020204030204" pitchFamily="34" charset="0"/>
              <a:cs typeface="Calibri" panose="020F0502020204030204" pitchFamily="34" charset="0"/>
              <a:sym typeface="Arial"/>
            </a:rPr>
            <a:t> </a:t>
          </a:r>
          <a:endParaRPr lang="de-DE" sz="1800" kern="1200" dirty="0"/>
        </a:p>
      </dsp:txBody>
      <dsp:txXfrm>
        <a:off x="69456" y="3664312"/>
        <a:ext cx="4173368" cy="5884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de-DE" sz="1800" b="0" strike="noStrike" spc="-1">
                <a:solidFill>
                  <a:schemeClr val="dk1"/>
                </a:solidFill>
                <a:latin typeface="Arial"/>
              </a:rPr>
              <a:t>Click to move the slide</a:t>
            </a:r>
          </a:p>
        </p:txBody>
      </p:sp>
      <p:sp>
        <p:nvSpPr>
          <p:cNvPr id="67"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strike="noStrike" spc="-1">
                <a:solidFill>
                  <a:srgbClr val="000000"/>
                </a:solidFill>
                <a:latin typeface="Calibri"/>
              </a:rPr>
              <a:t>Click to edit the notes format</a:t>
            </a:r>
          </a:p>
        </p:txBody>
      </p:sp>
      <p:sp>
        <p:nvSpPr>
          <p:cNvPr id="68"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Calibri"/>
              </a:rPr>
              <a:t>&lt;header&gt;</a:t>
            </a:r>
          </a:p>
        </p:txBody>
      </p:sp>
      <p:sp>
        <p:nvSpPr>
          <p:cNvPr id="69" name="PlaceHolder 4"/>
          <p:cNvSpPr>
            <a:spLocks noGrp="1"/>
          </p:cNvSpPr>
          <p:nvPr>
            <p:ph type="dt" idx="19"/>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Calibri"/>
              </a:defRPr>
            </a:lvl1pPr>
          </a:lstStyle>
          <a:p>
            <a:pPr indent="0" algn="r">
              <a:buNone/>
            </a:pPr>
            <a:r>
              <a:rPr lang="en-US" sz="1400" b="0" strike="noStrike" spc="-1">
                <a:solidFill>
                  <a:srgbClr val="000000"/>
                </a:solidFill>
                <a:latin typeface="Calibri"/>
              </a:rPr>
              <a:t>&lt;date/time&gt;</a:t>
            </a:r>
          </a:p>
        </p:txBody>
      </p:sp>
      <p:sp>
        <p:nvSpPr>
          <p:cNvPr id="70" name="PlaceHolder 5"/>
          <p:cNvSpPr>
            <a:spLocks noGrp="1"/>
          </p:cNvSpPr>
          <p:nvPr>
            <p:ph type="ftr" idx="20"/>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Calibri"/>
              </a:defRPr>
            </a:lvl1pPr>
          </a:lstStyle>
          <a:p>
            <a:pPr indent="0">
              <a:buNone/>
            </a:pPr>
            <a:r>
              <a:rPr lang="en-US" sz="1400" b="0" strike="noStrike" spc="-1">
                <a:solidFill>
                  <a:srgbClr val="000000"/>
                </a:solidFill>
                <a:latin typeface="Calibri"/>
              </a:rPr>
              <a:t>&lt;footer&gt;</a:t>
            </a:r>
          </a:p>
        </p:txBody>
      </p:sp>
      <p:sp>
        <p:nvSpPr>
          <p:cNvPr id="71" name="PlaceHolder 6"/>
          <p:cNvSpPr>
            <a:spLocks noGrp="1"/>
          </p:cNvSpPr>
          <p:nvPr>
            <p:ph type="sldNum" idx="21"/>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Calibri"/>
              </a:defRPr>
            </a:lvl1pPr>
          </a:lstStyle>
          <a:p>
            <a:pPr indent="0" algn="r">
              <a:buNone/>
            </a:pPr>
            <a:fld id="{8698E794-30AD-4AF7-93C2-E72324E8A1A8}" type="slidenum">
              <a:rPr lang="en-US" sz="1400" b="0" strike="noStrike" spc="-1">
                <a:solidFill>
                  <a:srgbClr val="000000"/>
                </a:solidFill>
                <a:latin typeface="Calibri"/>
              </a:rPr>
              <a:t>‹Nr.›</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PlaceHolder 1"/>
          <p:cNvSpPr>
            <a:spLocks noGrp="1" noRot="1" noChangeAspect="1"/>
          </p:cNvSpPr>
          <p:nvPr>
            <p:ph type="sldImg"/>
          </p:nvPr>
        </p:nvSpPr>
        <p:spPr>
          <a:xfrm>
            <a:off x="1371600" y="1143000"/>
            <a:ext cx="4114800" cy="3086100"/>
          </a:xfrm>
          <a:prstGeom prst="rect">
            <a:avLst/>
          </a:prstGeom>
          <a:ln w="0">
            <a:noFill/>
          </a:ln>
        </p:spPr>
      </p:sp>
      <p:sp>
        <p:nvSpPr>
          <p:cNvPr id="99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200" b="0" strike="noStrike" spc="-1" dirty="0">
              <a:solidFill>
                <a:schemeClr val="dk1"/>
              </a:solidFill>
              <a:latin typeface="Arial"/>
              <a:ea typeface="Arial"/>
            </a:endParaRPr>
          </a:p>
        </p:txBody>
      </p:sp>
      <p:sp>
        <p:nvSpPr>
          <p:cNvPr id="994" name="PlaceHolder 3"/>
          <p:cNvSpPr>
            <a:spLocks noGrp="1"/>
          </p:cNvSpPr>
          <p:nvPr>
            <p:ph type="sldNum" idx="4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tabLst>
                <a:tab pos="0" algn="l"/>
              </a:tabLst>
              <a:defRPr lang="en-US" sz="1200" b="0" strike="noStrike" spc="-1">
                <a:solidFill>
                  <a:srgbClr val="000000"/>
                </a:solidFill>
                <a:latin typeface="Calibri"/>
                <a:ea typeface="Calibri"/>
              </a:defRPr>
            </a:lvl1pPr>
          </a:lstStyle>
          <a:p>
            <a:pPr indent="0" algn="r">
              <a:lnSpc>
                <a:spcPct val="100000"/>
              </a:lnSpc>
              <a:buNone/>
              <a:tabLst>
                <a:tab pos="0" algn="l"/>
              </a:tabLst>
            </a:pPr>
            <a:fld id="{5E564057-251B-43CE-B352-AF99D900BBF3}" type="slidenum">
              <a:rPr lang="en-US" sz="1200" b="0" strike="noStrike" spc="-1">
                <a:solidFill>
                  <a:srgbClr val="000000"/>
                </a:solidFill>
                <a:latin typeface="Calibri"/>
                <a:ea typeface="Calibri"/>
              </a:rPr>
              <a:t>1</a:t>
            </a:fld>
            <a:endParaRPr lang="de-DE" sz="12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359C3-229C-F241-9EAF-166E718B7790}"/>
            </a:ext>
          </a:extLst>
        </p:cNvPr>
        <p:cNvGrpSpPr/>
        <p:nvPr/>
      </p:nvGrpSpPr>
      <p:grpSpPr>
        <a:xfrm>
          <a:off x="0" y="0"/>
          <a:ext cx="0" cy="0"/>
          <a:chOff x="0" y="0"/>
          <a:chExt cx="0" cy="0"/>
        </a:xfrm>
      </p:grpSpPr>
      <p:sp>
        <p:nvSpPr>
          <p:cNvPr id="648" name="PlaceHolder 1">
            <a:extLst>
              <a:ext uri="{FF2B5EF4-FFF2-40B4-BE49-F238E27FC236}">
                <a16:creationId xmlns:a16="http://schemas.microsoft.com/office/drawing/2014/main" id="{72AE5AC7-EEBB-66A1-A0AA-6FA8F669564A}"/>
              </a:ext>
            </a:extLst>
          </p:cNvPr>
          <p:cNvSpPr>
            <a:spLocks noGrp="1" noRot="1" noChangeAspect="1"/>
          </p:cNvSpPr>
          <p:nvPr>
            <p:ph type="sldImg"/>
          </p:nvPr>
        </p:nvSpPr>
        <p:spPr>
          <a:xfrm>
            <a:off x="1143000" y="685800"/>
            <a:ext cx="4570413" cy="3427413"/>
          </a:xfrm>
          <a:prstGeom prst="rect">
            <a:avLst/>
          </a:prstGeom>
          <a:ln w="0">
            <a:noFill/>
          </a:ln>
        </p:spPr>
      </p:sp>
      <p:sp>
        <p:nvSpPr>
          <p:cNvPr id="649" name="PlaceHolder 2">
            <a:extLst>
              <a:ext uri="{FF2B5EF4-FFF2-40B4-BE49-F238E27FC236}">
                <a16:creationId xmlns:a16="http://schemas.microsoft.com/office/drawing/2014/main" id="{662A1AE5-4731-6272-5F82-FB5FE3670BD6}"/>
              </a:ext>
            </a:extLst>
          </p:cNvPr>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216000">
              <a:buNone/>
            </a:pPr>
            <a:endParaRPr lang="en-US" sz="1800" b="0" strike="noStrike" spc="-1">
              <a:solidFill>
                <a:srgbClr val="000000"/>
              </a:solidFill>
              <a:latin typeface="Calibri"/>
            </a:endParaRPr>
          </a:p>
        </p:txBody>
      </p:sp>
      <p:sp>
        <p:nvSpPr>
          <p:cNvPr id="650" name="Foliennummernplatzhalter 3">
            <a:extLst>
              <a:ext uri="{FF2B5EF4-FFF2-40B4-BE49-F238E27FC236}">
                <a16:creationId xmlns:a16="http://schemas.microsoft.com/office/drawing/2014/main" id="{3B4C17F9-BDD5-0E80-ED76-FE81DA8D56CC}"/>
              </a:ext>
            </a:extLst>
          </p:cNvPr>
          <p:cNvSpPr/>
          <p:nvPr/>
        </p:nvSpPr>
        <p:spPr>
          <a:xfrm>
            <a:off x="3884760" y="8685360"/>
            <a:ext cx="296892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defTabSz="914400">
              <a:lnSpc>
                <a:spcPct val="100000"/>
              </a:lnSpc>
              <a:tabLst>
                <a:tab pos="0" algn="l"/>
              </a:tabLst>
            </a:pPr>
            <a:fld id="{38377FAD-E947-4D38-8264-AED9B05CF744}" type="slidenum">
              <a:rPr lang="de-DE" sz="1200" b="0" strike="noStrike" spc="-1">
                <a:solidFill>
                  <a:srgbClr val="000000"/>
                </a:solidFill>
                <a:latin typeface="Arial"/>
                <a:ea typeface="+mn-ea"/>
              </a:rPr>
              <a:t>10</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3384050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PlaceHolder 1"/>
          <p:cNvSpPr>
            <a:spLocks noGrp="1" noRot="1" noChangeAspect="1"/>
          </p:cNvSpPr>
          <p:nvPr>
            <p:ph type="sldImg"/>
          </p:nvPr>
        </p:nvSpPr>
        <p:spPr>
          <a:xfrm>
            <a:off x="1143000" y="685800"/>
            <a:ext cx="4570413" cy="3427413"/>
          </a:xfrm>
          <a:prstGeom prst="rect">
            <a:avLst/>
          </a:prstGeom>
          <a:ln w="0">
            <a:noFill/>
          </a:ln>
        </p:spPr>
      </p:sp>
      <p:sp>
        <p:nvSpPr>
          <p:cNvPr id="601"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216000">
              <a:buNone/>
            </a:pPr>
            <a:endParaRPr lang="en-US" sz="1800" b="0" strike="noStrike" spc="-1">
              <a:solidFill>
                <a:srgbClr val="000000"/>
              </a:solidFill>
              <a:latin typeface="Calibri"/>
            </a:endParaRPr>
          </a:p>
        </p:txBody>
      </p:sp>
      <p:sp>
        <p:nvSpPr>
          <p:cNvPr id="602" name="Foliennummernplatzhalter 3"/>
          <p:cNvSpPr/>
          <p:nvPr/>
        </p:nvSpPr>
        <p:spPr>
          <a:xfrm>
            <a:off x="3884760" y="8685360"/>
            <a:ext cx="296892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defTabSz="914400">
              <a:lnSpc>
                <a:spcPct val="100000"/>
              </a:lnSpc>
              <a:tabLst>
                <a:tab pos="0" algn="l"/>
              </a:tabLst>
            </a:pPr>
            <a:fld id="{7829C552-16A8-4261-93E4-AFB7C303A694}" type="slidenum">
              <a:rPr lang="de-DE" sz="1200" b="0" strike="noStrike" spc="-1">
                <a:solidFill>
                  <a:srgbClr val="000000"/>
                </a:solidFill>
                <a:latin typeface="Arial"/>
                <a:ea typeface="+mn-ea"/>
              </a:rPr>
              <a:t>11</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1055168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PlaceHolder 1"/>
          <p:cNvSpPr>
            <a:spLocks noGrp="1" noRot="1" noChangeAspect="1"/>
          </p:cNvSpPr>
          <p:nvPr>
            <p:ph type="sldImg"/>
          </p:nvPr>
        </p:nvSpPr>
        <p:spPr>
          <a:xfrm>
            <a:off x="1143000" y="685800"/>
            <a:ext cx="4570413" cy="3427413"/>
          </a:xfrm>
          <a:prstGeom prst="rect">
            <a:avLst/>
          </a:prstGeom>
          <a:ln w="0">
            <a:noFill/>
          </a:ln>
        </p:spPr>
      </p:sp>
      <p:sp>
        <p:nvSpPr>
          <p:cNvPr id="613"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216000">
              <a:buNone/>
            </a:pPr>
            <a:endParaRPr lang="en-US" sz="1800" b="0" strike="noStrike" spc="-1" dirty="0">
              <a:solidFill>
                <a:srgbClr val="000000"/>
              </a:solidFill>
              <a:latin typeface="Calibri"/>
            </a:endParaRPr>
          </a:p>
        </p:txBody>
      </p:sp>
      <p:sp>
        <p:nvSpPr>
          <p:cNvPr id="614" name="Foliennummernplatzhalter 3"/>
          <p:cNvSpPr/>
          <p:nvPr/>
        </p:nvSpPr>
        <p:spPr>
          <a:xfrm>
            <a:off x="3884760" y="8685360"/>
            <a:ext cx="296892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defTabSz="914400">
              <a:lnSpc>
                <a:spcPct val="100000"/>
              </a:lnSpc>
              <a:tabLst>
                <a:tab pos="0" algn="l"/>
              </a:tabLst>
            </a:pPr>
            <a:fld id="{FFAAE9C0-939D-4BA5-8C28-525CED04F7D1}" type="slidenum">
              <a:rPr lang="de-DE" sz="1200" b="0" strike="noStrike" spc="-1">
                <a:solidFill>
                  <a:srgbClr val="000000"/>
                </a:solidFill>
                <a:latin typeface="Arial"/>
                <a:ea typeface="+mn-ea"/>
              </a:rPr>
              <a:t>12</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407772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FE609226-E52B-7F0C-6FCB-534C0D831E3B}"/>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3DE23717-46C0-11EC-CB0E-22FD8916685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47E63BFA-FB96-C7D4-17CC-8EDEA00F3BF3}"/>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02776D13-40E8-8C60-E613-BC0B0AF8217D}"/>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13</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66090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7D37E631-EC00-5A59-5481-7D7F0058DE5E}"/>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6563E3F5-54B4-2312-E75B-08693FC1B65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0613FBF4-6DB8-34E1-6E36-FA3EDF8F10FE}"/>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88A765B4-C10E-C433-98F5-B6972020439D}"/>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14</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25933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B5387AE4-B972-506F-7611-E287822D2B61}"/>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2D08CC5C-252C-3F2F-DBE6-2A43B32F14D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0E73A29A-8CF9-D162-16EC-DEDBAA3082FF}"/>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D9CA142F-4ECF-B8FF-E28E-368454C9E15A}"/>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15</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39413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823B5BED-FDEE-ED1C-9E94-5AC61E8631E0}"/>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DA404A37-EF8A-D396-8F9D-E09D8D565E5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FB81564F-B64A-E0D4-F70E-A606438481B2}"/>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CE4E37D1-9339-3F63-18FC-5FC01AF63685}"/>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16</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22870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07590AA6-96C8-CC6A-D892-164389F072F6}"/>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72C82B8A-7F94-9F9F-F450-5173D0AB6A9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79D8BD83-F8BE-8353-ECE0-041C5161607C}"/>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EBF77083-7484-299E-31BE-53CE3C6AD45C}"/>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17</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69362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AC902496-0EB4-1161-1A51-D72646508DCB}"/>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78C9B351-35AD-50A9-ADBD-2DBC9B355AB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8BB4AE7F-C209-F94B-011C-E83EF57DD92C}"/>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C2275A17-83A1-5DE9-EFEA-ABBC8CD3FC21}"/>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18</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28678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F4A75916-110C-221F-9A3E-8050290414E7}"/>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8F11F3BB-607F-F0CD-914D-FA487203BF5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FC57C0DF-7DC0-738D-EB69-E593CBAAA631}"/>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EA0ADB39-DFA7-D8F4-08AF-649E9C889CF0}"/>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19</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0709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PlaceHolder 1"/>
          <p:cNvSpPr>
            <a:spLocks noGrp="1" noRot="1" noChangeAspect="1"/>
          </p:cNvSpPr>
          <p:nvPr>
            <p:ph type="sldImg"/>
          </p:nvPr>
        </p:nvSpPr>
        <p:spPr>
          <a:xfrm>
            <a:off x="1143000" y="685800"/>
            <a:ext cx="4570413" cy="3427413"/>
          </a:xfrm>
          <a:prstGeom prst="rect">
            <a:avLst/>
          </a:prstGeom>
          <a:ln w="0">
            <a:noFill/>
          </a:ln>
        </p:spPr>
      </p:sp>
      <p:sp>
        <p:nvSpPr>
          <p:cNvPr id="526" name="PlaceHolder 2"/>
          <p:cNvSpPr>
            <a:spLocks noGrp="1"/>
          </p:cNvSpPr>
          <p:nvPr>
            <p:ph type="body"/>
          </p:nvPr>
        </p:nvSpPr>
        <p:spPr>
          <a:xfrm>
            <a:off x="685800" y="4343400"/>
            <a:ext cx="5483880" cy="4112280"/>
          </a:xfrm>
          <a:prstGeom prst="rect">
            <a:avLst/>
          </a:prstGeom>
          <a:noFill/>
          <a:ln w="0">
            <a:noFill/>
          </a:ln>
        </p:spPr>
        <p:txBody>
          <a:bodyPr lIns="0" tIns="0" rIns="0" bIns="0" anchor="t">
            <a:noAutofit/>
          </a:bodyPr>
          <a:lstStyle/>
          <a:p>
            <a:pPr marL="216000" indent="-216000">
              <a:buNone/>
            </a:pPr>
            <a:endParaRPr lang="en-US" sz="1800" b="0" strike="noStrike" spc="-1" dirty="0">
              <a:solidFill>
                <a:srgbClr val="000000"/>
              </a:solidFill>
              <a:latin typeface="Calibri"/>
            </a:endParaRPr>
          </a:p>
        </p:txBody>
      </p:sp>
      <p:sp>
        <p:nvSpPr>
          <p:cNvPr id="527" name="Foliennummernplatzhalter 3"/>
          <p:cNvSpPr/>
          <p:nvPr/>
        </p:nvSpPr>
        <p:spPr>
          <a:xfrm>
            <a:off x="3884760" y="8685360"/>
            <a:ext cx="296928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defTabSz="914400">
              <a:lnSpc>
                <a:spcPct val="100000"/>
              </a:lnSpc>
            </a:pPr>
            <a:fld id="{48876462-67CD-440C-8A98-DBF1F126AA50}" type="slidenum">
              <a:rPr lang="de-DE" sz="1200" b="0" strike="noStrike" spc="-1">
                <a:solidFill>
                  <a:srgbClr val="000000"/>
                </a:solidFill>
                <a:latin typeface="+mn-lt"/>
                <a:ea typeface="+mn-ea"/>
              </a:rPr>
              <a:t>2</a:t>
            </a:fld>
            <a:endParaRPr lang="en-US" sz="1200" b="0" strike="noStrike" spc="-1">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FA844033-8AFE-4F1D-1E13-932D643017B0}"/>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48468492-140C-D369-AA51-D134ED956B8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D6B09743-ECF8-7B6C-C132-BEAF477C1AAB}"/>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FE3829CA-5221-9DFB-8DE8-EB4EEAEB57ED}"/>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20</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57845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B1FE319E-E4DE-C9D8-0990-6C85198668C0}"/>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4B92D47B-F51C-BEDC-BB2A-474A19D8F02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09C63247-66A1-FCB5-3C3D-7A503961C529}"/>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DE74FC09-B45C-6CCE-0978-B30370021529}"/>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21</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4240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B9B872D6-3545-37F6-0BC0-8C5E222E32F2}"/>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9D2D45D3-3B76-EE9C-6817-9FADE70504E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543B97E4-5E9E-974A-D736-61ADAA485C54}"/>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1DF961F3-A92C-4739-D515-CCA44EC2510C}"/>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22</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77309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2740E62B-59AF-D1C7-0F56-99FA6A5CF043}"/>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1496D38C-D0B3-1AAF-6D2F-84B601409CB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03235551-6CE6-E3A0-D3FA-E2FD0BEF002C}"/>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03706802-E6A7-BE21-A18A-F720FEA99B7B}"/>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23</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57903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6467A39D-A782-9C50-924D-9DE42484A26C}"/>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6350F455-4A8B-CAC9-D4E3-431C446DA36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FCC621B8-76CA-F7FC-6CD7-63F3B672FB4A}"/>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D9F2541B-AF15-727D-F1D5-4180893E56B8}"/>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24</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48419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07392173-A521-1A3F-F75A-16A9377AD09F}"/>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B83CCFC9-F09A-2CF2-11F3-9097BD99A35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6836CA7E-551E-E687-940D-FA9CD23951B9}"/>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1EF5735D-E559-B6E8-32A1-99F49F2DA17A}"/>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25</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11206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8E13B3DB-0B5D-9FED-525F-7984FDC7ADDD}"/>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445EE806-56FC-817E-B638-0AF62BAD2C8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620C25B0-028A-FF6A-5169-0AA5CCFB5FB8}"/>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1FAAAE11-2380-1A37-C5A2-23D4D329483F}"/>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26</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66850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18E81981-EF27-F721-8C2A-7DA84B4312BC}"/>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37E7DFFB-85F4-989B-90D2-B54F306E706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CBC442C8-C288-4049-0767-EFE86618DA43}"/>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D80189C9-D179-0789-DDC7-079097F109A6}"/>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27</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53197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BF501094-D8BC-8F43-9C9C-D20B918AE872}"/>
            </a:ext>
          </a:extLst>
        </p:cNvPr>
        <p:cNvGrpSpPr/>
        <p:nvPr/>
      </p:nvGrpSpPr>
      <p:grpSpPr>
        <a:xfrm>
          <a:off x="0" y="0"/>
          <a:ext cx="0" cy="0"/>
          <a:chOff x="0" y="0"/>
          <a:chExt cx="0" cy="0"/>
        </a:xfrm>
      </p:grpSpPr>
      <p:sp>
        <p:nvSpPr>
          <p:cNvPr id="206" name="Google Shape;206;g316748d5351_1_2:notes">
            <a:extLst>
              <a:ext uri="{FF2B5EF4-FFF2-40B4-BE49-F238E27FC236}">
                <a16:creationId xmlns:a16="http://schemas.microsoft.com/office/drawing/2014/main" id="{350466E4-1F3E-399C-D41F-B6A2055F7CC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316748d5351_1_2:notes">
            <a:extLst>
              <a:ext uri="{FF2B5EF4-FFF2-40B4-BE49-F238E27FC236}">
                <a16:creationId xmlns:a16="http://schemas.microsoft.com/office/drawing/2014/main" id="{CECFCAD3-3C8F-2B91-55CB-F1F728D4A744}"/>
              </a:ext>
            </a:extLst>
          </p:cNvPr>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p:txBody>
      </p:sp>
      <p:sp>
        <p:nvSpPr>
          <p:cNvPr id="208" name="Google Shape;208;g316748d5351_1_2:notes">
            <a:extLst>
              <a:ext uri="{FF2B5EF4-FFF2-40B4-BE49-F238E27FC236}">
                <a16:creationId xmlns:a16="http://schemas.microsoft.com/office/drawing/2014/main" id="{B9CFF80E-D198-AB13-BADE-9C317EB5ABA3}"/>
              </a:ext>
            </a:extLst>
          </p:cNvPr>
          <p:cNvSpPr txBox="1">
            <a:spLocks noGrp="1"/>
          </p:cNvSpPr>
          <p:nvPr>
            <p:ph type="sldNum" idx="12"/>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28</a:t>
            </a:fld>
            <a:endParaRPr sz="1200" b="0" strike="noStrik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75795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PlaceHolder 1"/>
          <p:cNvSpPr>
            <a:spLocks noGrp="1" noRot="1" noChangeAspect="1"/>
          </p:cNvSpPr>
          <p:nvPr>
            <p:ph type="sldImg"/>
          </p:nvPr>
        </p:nvSpPr>
        <p:spPr>
          <a:xfrm>
            <a:off x="1371600" y="763588"/>
            <a:ext cx="5026025" cy="3770312"/>
          </a:xfrm>
          <a:prstGeom prst="rect">
            <a:avLst/>
          </a:prstGeom>
          <a:ln w="0">
            <a:noFill/>
          </a:ln>
        </p:spPr>
      </p:sp>
      <p:sp>
        <p:nvSpPr>
          <p:cNvPr id="712" name="PlaceHolder 2"/>
          <p:cNvSpPr>
            <a:spLocks noGrp="1"/>
          </p:cNvSpPr>
          <p:nvPr>
            <p:ph type="body"/>
          </p:nvPr>
        </p:nvSpPr>
        <p:spPr>
          <a:xfrm>
            <a:off x="756000" y="5078520"/>
            <a:ext cx="6045480" cy="4808880"/>
          </a:xfrm>
          <a:prstGeom prst="rect">
            <a:avLst/>
          </a:prstGeom>
          <a:noFill/>
          <a:ln w="0">
            <a:noFill/>
          </a:ln>
        </p:spPr>
        <p:txBody>
          <a:bodyPr lIns="0" tIns="0" rIns="0" bIns="0" anchor="t">
            <a:noAutofit/>
          </a:bodyPr>
          <a:lstStyle/>
          <a:p>
            <a:pPr marL="216000" indent="-216000">
              <a:buNone/>
            </a:pPr>
            <a:endParaRPr lang="en-US" sz="1800" b="0" strike="noStrike" spc="-1" dirty="0">
              <a:solidFill>
                <a:srgbClr val="000000"/>
              </a:solidFill>
              <a:latin typeface="Calibri"/>
            </a:endParaRPr>
          </a:p>
        </p:txBody>
      </p:sp>
      <p:sp>
        <p:nvSpPr>
          <p:cNvPr id="713" name="PlaceHolder 3"/>
          <p:cNvSpPr>
            <a:spLocks noGrp="1"/>
          </p:cNvSpPr>
          <p:nvPr>
            <p:ph type="sldNum" idx="91"/>
          </p:nvPr>
        </p:nvSpPr>
        <p:spPr>
          <a:xfrm>
            <a:off x="4278960" y="10157400"/>
            <a:ext cx="3278520" cy="5320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400" b="0" strike="noStrike" spc="-1">
                <a:solidFill>
                  <a:schemeClr val="dk1"/>
                </a:solidFill>
                <a:latin typeface="Times New Roman"/>
                <a:ea typeface="+mn-ea"/>
              </a:defRPr>
            </a:lvl1pPr>
          </a:lstStyle>
          <a:p>
            <a:pPr indent="0" algn="r" defTabSz="914400">
              <a:lnSpc>
                <a:spcPct val="100000"/>
              </a:lnSpc>
              <a:buNone/>
              <a:tabLst>
                <a:tab pos="0" algn="l"/>
              </a:tabLst>
            </a:pPr>
            <a:fld id="{15BC5563-08A3-4840-A9A4-FC0ECEA6107E}" type="slidenum">
              <a:rPr lang="de-DE" sz="1400" b="0" strike="noStrike" spc="-1">
                <a:solidFill>
                  <a:schemeClr val="dk1"/>
                </a:solidFill>
                <a:latin typeface="Times New Roman"/>
                <a:ea typeface="+mn-ea"/>
              </a:rPr>
              <a:t>29</a:t>
            </a:fld>
            <a:endParaRPr lang="en-US" sz="1400" b="0" strike="noStrike" spc="-1">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62028-EB53-9494-7A33-A9F360ED0F27}"/>
            </a:ext>
          </a:extLst>
        </p:cNvPr>
        <p:cNvGrpSpPr/>
        <p:nvPr/>
      </p:nvGrpSpPr>
      <p:grpSpPr>
        <a:xfrm>
          <a:off x="0" y="0"/>
          <a:ext cx="0" cy="0"/>
          <a:chOff x="0" y="0"/>
          <a:chExt cx="0" cy="0"/>
        </a:xfrm>
      </p:grpSpPr>
      <p:sp>
        <p:nvSpPr>
          <p:cNvPr id="597" name="PlaceHolder 1">
            <a:extLst>
              <a:ext uri="{FF2B5EF4-FFF2-40B4-BE49-F238E27FC236}">
                <a16:creationId xmlns:a16="http://schemas.microsoft.com/office/drawing/2014/main" id="{B92F3BF3-1ECC-3B3D-A593-732F4F76021C}"/>
              </a:ext>
            </a:extLst>
          </p:cNvPr>
          <p:cNvSpPr>
            <a:spLocks noGrp="1" noRot="1" noChangeAspect="1"/>
          </p:cNvSpPr>
          <p:nvPr>
            <p:ph type="sldImg"/>
          </p:nvPr>
        </p:nvSpPr>
        <p:spPr>
          <a:xfrm>
            <a:off x="1143000" y="685800"/>
            <a:ext cx="4570413" cy="3427413"/>
          </a:xfrm>
          <a:prstGeom prst="rect">
            <a:avLst/>
          </a:prstGeom>
          <a:ln w="0">
            <a:noFill/>
          </a:ln>
        </p:spPr>
      </p:sp>
      <p:sp>
        <p:nvSpPr>
          <p:cNvPr id="598" name="PlaceHolder 2">
            <a:extLst>
              <a:ext uri="{FF2B5EF4-FFF2-40B4-BE49-F238E27FC236}">
                <a16:creationId xmlns:a16="http://schemas.microsoft.com/office/drawing/2014/main" id="{77CF36DB-A064-006E-7C1A-6A8DBF400288}"/>
              </a:ext>
            </a:extLst>
          </p:cNvPr>
          <p:cNvSpPr>
            <a:spLocks noGrp="1"/>
          </p:cNvSpPr>
          <p:nvPr>
            <p:ph type="body"/>
          </p:nvPr>
        </p:nvSpPr>
        <p:spPr>
          <a:xfrm>
            <a:off x="685800" y="4343400"/>
            <a:ext cx="5483880" cy="4112280"/>
          </a:xfrm>
          <a:prstGeom prst="rect">
            <a:avLst/>
          </a:prstGeom>
          <a:noFill/>
          <a:ln w="0">
            <a:noFill/>
          </a:ln>
        </p:spPr>
        <p:txBody>
          <a:bodyPr lIns="0" tIns="0" rIns="0" bIns="0" anchor="t">
            <a:noAutofit/>
          </a:bodyPr>
          <a:lstStyle/>
          <a:p>
            <a:pPr marL="216000" indent="-216000">
              <a:buNone/>
            </a:pPr>
            <a:endParaRPr lang="en-US" sz="1800" b="0" strike="noStrike" spc="-1" dirty="0">
              <a:solidFill>
                <a:srgbClr val="000000"/>
              </a:solidFill>
              <a:latin typeface="Calibri"/>
            </a:endParaRPr>
          </a:p>
        </p:txBody>
      </p:sp>
      <p:sp>
        <p:nvSpPr>
          <p:cNvPr id="599" name="Foliennummernplatzhalter 3">
            <a:extLst>
              <a:ext uri="{FF2B5EF4-FFF2-40B4-BE49-F238E27FC236}">
                <a16:creationId xmlns:a16="http://schemas.microsoft.com/office/drawing/2014/main" id="{50963B66-88F3-70F5-E274-95F592ADED37}"/>
              </a:ext>
            </a:extLst>
          </p:cNvPr>
          <p:cNvSpPr/>
          <p:nvPr/>
        </p:nvSpPr>
        <p:spPr>
          <a:xfrm>
            <a:off x="3884760" y="8685360"/>
            <a:ext cx="296928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defTabSz="914400">
              <a:lnSpc>
                <a:spcPct val="100000"/>
              </a:lnSpc>
            </a:pPr>
            <a:fld id="{CE2AD500-9F7D-4325-B1ED-BB71AADD9A82}" type="slidenum">
              <a:rPr lang="de-DE" sz="1200" b="0" strike="noStrike" spc="-1">
                <a:solidFill>
                  <a:srgbClr val="000000"/>
                </a:solidFill>
                <a:latin typeface="+mn-lt"/>
                <a:ea typeface="+mn-ea"/>
              </a:rPr>
              <a:t>3</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524921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2" name="Google Shape;1492;p95:notes"/>
          <p:cNvSpPr txBox="1">
            <a:spLocks noGrp="1"/>
          </p:cNvSpPr>
          <p:nvPr>
            <p:ph type="body" idx="1"/>
          </p:nvPr>
        </p:nvSpPr>
        <p:spPr>
          <a:xfrm>
            <a:off x="685800" y="4400640"/>
            <a:ext cx="5486400" cy="360036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Clr>
                <a:schemeClr val="dk1"/>
              </a:buClr>
              <a:buSzPts val="2000"/>
              <a:buFont typeface="Arial"/>
              <a:buNone/>
            </a:pPr>
            <a:endParaRPr sz="2000" b="0" strike="noStrike">
              <a:solidFill>
                <a:srgbClr val="000000"/>
              </a:solidFill>
              <a:latin typeface="Arial"/>
              <a:ea typeface="Arial"/>
              <a:cs typeface="Arial"/>
              <a:sym typeface="Arial"/>
            </a:endParaRPr>
          </a:p>
        </p:txBody>
      </p:sp>
      <p:sp>
        <p:nvSpPr>
          <p:cNvPr id="1493" name="Google Shape;1493;p95:notes"/>
          <p:cNvSpPr txBox="1">
            <a:spLocks noGrp="1"/>
          </p:cNvSpPr>
          <p:nvPr>
            <p:ph type="sldNum" idx="12"/>
          </p:nvPr>
        </p:nvSpPr>
        <p:spPr>
          <a:xfrm>
            <a:off x="3884760" y="8685360"/>
            <a:ext cx="2971800" cy="4586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strike="noStrike">
                <a:solidFill>
                  <a:srgbClr val="000000"/>
                </a:solidFill>
                <a:latin typeface="Calibri"/>
                <a:ea typeface="Calibri"/>
                <a:cs typeface="Calibri"/>
                <a:sym typeface="Calibri"/>
              </a:rPr>
              <a:t>30</a:t>
            </a:fld>
            <a:endParaRPr sz="1200" b="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PlaceHolder 1"/>
          <p:cNvSpPr>
            <a:spLocks noGrp="1" noRot="1" noChangeAspect="1"/>
          </p:cNvSpPr>
          <p:nvPr>
            <p:ph type="sldImg"/>
          </p:nvPr>
        </p:nvSpPr>
        <p:spPr>
          <a:xfrm>
            <a:off x="1143000" y="685800"/>
            <a:ext cx="4570413" cy="3427413"/>
          </a:xfrm>
          <a:prstGeom prst="rect">
            <a:avLst/>
          </a:prstGeom>
          <a:ln w="0">
            <a:noFill/>
          </a:ln>
        </p:spPr>
      </p:sp>
      <p:sp>
        <p:nvSpPr>
          <p:cNvPr id="604"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216000">
              <a:buNone/>
            </a:pPr>
            <a:endParaRPr lang="en-US" sz="1800" b="0" strike="noStrike" spc="-1">
              <a:solidFill>
                <a:srgbClr val="000000"/>
              </a:solidFill>
              <a:latin typeface="Calibri"/>
            </a:endParaRPr>
          </a:p>
        </p:txBody>
      </p:sp>
      <p:sp>
        <p:nvSpPr>
          <p:cNvPr id="605" name="Foliennummernplatzhalter 3"/>
          <p:cNvSpPr/>
          <p:nvPr/>
        </p:nvSpPr>
        <p:spPr>
          <a:xfrm>
            <a:off x="3884760" y="8685360"/>
            <a:ext cx="296892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defTabSz="914400">
              <a:lnSpc>
                <a:spcPct val="100000"/>
              </a:lnSpc>
              <a:tabLst>
                <a:tab pos="0" algn="l"/>
              </a:tabLst>
            </a:pPr>
            <a:fld id="{1812BF86-41E1-4529-8373-BF12BB6CDF6B}" type="slidenum">
              <a:rPr lang="de-DE" sz="1200" b="0" strike="noStrike" spc="-1">
                <a:solidFill>
                  <a:srgbClr val="000000"/>
                </a:solidFill>
                <a:latin typeface="Arial"/>
                <a:ea typeface="+mn-ea"/>
              </a:rPr>
              <a:t>4</a:t>
            </a:fld>
            <a:endParaRPr lang="en-US" sz="12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6345cddd89_0_16:notes"/>
          <p:cNvSpPr txBox="1">
            <a:spLocks noGrp="1"/>
          </p:cNvSpPr>
          <p:nvPr>
            <p:ph type="body" idx="1"/>
          </p:nvPr>
        </p:nvSpPr>
        <p:spPr>
          <a:xfrm>
            <a:off x="385763" y="5867520"/>
            <a:ext cx="3086100" cy="4800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sz="1800" dirty="0"/>
          </a:p>
        </p:txBody>
      </p:sp>
      <p:sp>
        <p:nvSpPr>
          <p:cNvPr id="418" name="Google Shape;418;g36345cddd89_0_16:notes"/>
          <p:cNvSpPr>
            <a:spLocks noGrp="1" noRot="1" noChangeAspect="1"/>
          </p:cNvSpPr>
          <p:nvPr>
            <p:ph type="sldImg" idx="2"/>
          </p:nvPr>
        </p:nvSpPr>
        <p:spPr>
          <a:xfrm>
            <a:off x="-814388" y="1524000"/>
            <a:ext cx="5486401" cy="4114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PlaceHolder 1"/>
          <p:cNvSpPr>
            <a:spLocks noGrp="1" noRot="1" noChangeAspect="1"/>
          </p:cNvSpPr>
          <p:nvPr>
            <p:ph type="sldImg"/>
          </p:nvPr>
        </p:nvSpPr>
        <p:spPr>
          <a:xfrm>
            <a:off x="1143000" y="685800"/>
            <a:ext cx="4570413" cy="3427413"/>
          </a:xfrm>
          <a:prstGeom prst="rect">
            <a:avLst/>
          </a:prstGeom>
          <a:ln w="0">
            <a:noFill/>
          </a:ln>
        </p:spPr>
      </p:sp>
      <p:sp>
        <p:nvSpPr>
          <p:cNvPr id="646"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216000">
              <a:buNone/>
            </a:pPr>
            <a:endParaRPr lang="en-US" sz="1800" b="0" strike="noStrike" spc="-1">
              <a:solidFill>
                <a:srgbClr val="000000"/>
              </a:solidFill>
              <a:latin typeface="Calibri"/>
            </a:endParaRPr>
          </a:p>
        </p:txBody>
      </p:sp>
      <p:sp>
        <p:nvSpPr>
          <p:cNvPr id="647" name="Foliennummernplatzhalter 3"/>
          <p:cNvSpPr/>
          <p:nvPr/>
        </p:nvSpPr>
        <p:spPr>
          <a:xfrm>
            <a:off x="3884760" y="8685360"/>
            <a:ext cx="296892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defTabSz="914400">
              <a:lnSpc>
                <a:spcPct val="100000"/>
              </a:lnSpc>
              <a:tabLst>
                <a:tab pos="0" algn="l"/>
              </a:tabLst>
            </a:pPr>
            <a:fld id="{BF0C05D8-98CD-4042-86CB-8999BE4FEE19}" type="slidenum">
              <a:rPr lang="de-DE" sz="1200" b="0" strike="noStrike" spc="-1">
                <a:solidFill>
                  <a:srgbClr val="000000"/>
                </a:solidFill>
                <a:latin typeface="Arial"/>
                <a:ea typeface="+mn-ea"/>
              </a:rPr>
              <a:t>6</a:t>
            </a:fld>
            <a:endParaRPr lang="en-US" sz="1200" b="0" strike="noStrike" spc="-1">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PlaceHolder 1"/>
          <p:cNvSpPr>
            <a:spLocks noGrp="1" noRot="1" noChangeAspect="1"/>
          </p:cNvSpPr>
          <p:nvPr>
            <p:ph type="sldImg"/>
          </p:nvPr>
        </p:nvSpPr>
        <p:spPr>
          <a:xfrm>
            <a:off x="1143000" y="685800"/>
            <a:ext cx="4570413" cy="3427413"/>
          </a:xfrm>
          <a:prstGeom prst="rect">
            <a:avLst/>
          </a:prstGeom>
          <a:ln w="0">
            <a:noFill/>
          </a:ln>
        </p:spPr>
      </p:sp>
      <p:sp>
        <p:nvSpPr>
          <p:cNvPr id="649"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216000">
              <a:buNone/>
            </a:pPr>
            <a:endParaRPr lang="en-US" sz="1800" b="0" strike="noStrike" spc="-1">
              <a:solidFill>
                <a:srgbClr val="000000"/>
              </a:solidFill>
              <a:latin typeface="Calibri"/>
            </a:endParaRPr>
          </a:p>
        </p:txBody>
      </p:sp>
      <p:sp>
        <p:nvSpPr>
          <p:cNvPr id="650" name="Foliennummernplatzhalter 3"/>
          <p:cNvSpPr/>
          <p:nvPr/>
        </p:nvSpPr>
        <p:spPr>
          <a:xfrm>
            <a:off x="3884760" y="8685360"/>
            <a:ext cx="296892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defTabSz="914400">
              <a:lnSpc>
                <a:spcPct val="100000"/>
              </a:lnSpc>
              <a:tabLst>
                <a:tab pos="0" algn="l"/>
              </a:tabLst>
            </a:pPr>
            <a:fld id="{38377FAD-E947-4D38-8264-AED9B05CF744}" type="slidenum">
              <a:rPr lang="de-DE" sz="1200" b="0" strike="noStrike" spc="-1">
                <a:solidFill>
                  <a:srgbClr val="000000"/>
                </a:solidFill>
                <a:latin typeface="Arial"/>
                <a:ea typeface="+mn-ea"/>
              </a:rPr>
              <a:t>7</a:t>
            </a:fld>
            <a:endParaRPr lang="en-US" sz="1200" b="0" strike="noStrike" spc="-1">
              <a:solidFill>
                <a:srgbClr val="000000"/>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E0E4-06A6-1B7F-0698-1850D406454E}"/>
            </a:ext>
          </a:extLst>
        </p:cNvPr>
        <p:cNvGrpSpPr/>
        <p:nvPr/>
      </p:nvGrpSpPr>
      <p:grpSpPr>
        <a:xfrm>
          <a:off x="0" y="0"/>
          <a:ext cx="0" cy="0"/>
          <a:chOff x="0" y="0"/>
          <a:chExt cx="0" cy="0"/>
        </a:xfrm>
      </p:grpSpPr>
      <p:sp>
        <p:nvSpPr>
          <p:cNvPr id="648" name="PlaceHolder 1">
            <a:extLst>
              <a:ext uri="{FF2B5EF4-FFF2-40B4-BE49-F238E27FC236}">
                <a16:creationId xmlns:a16="http://schemas.microsoft.com/office/drawing/2014/main" id="{5BA99284-AA86-B568-D5AA-E165A58F36C9}"/>
              </a:ext>
            </a:extLst>
          </p:cNvPr>
          <p:cNvSpPr>
            <a:spLocks noGrp="1" noRot="1" noChangeAspect="1"/>
          </p:cNvSpPr>
          <p:nvPr>
            <p:ph type="sldImg"/>
          </p:nvPr>
        </p:nvSpPr>
        <p:spPr>
          <a:xfrm>
            <a:off x="1143000" y="685800"/>
            <a:ext cx="4570413" cy="3427413"/>
          </a:xfrm>
          <a:prstGeom prst="rect">
            <a:avLst/>
          </a:prstGeom>
          <a:ln w="0">
            <a:noFill/>
          </a:ln>
        </p:spPr>
      </p:sp>
      <p:sp>
        <p:nvSpPr>
          <p:cNvPr id="649" name="PlaceHolder 2">
            <a:extLst>
              <a:ext uri="{FF2B5EF4-FFF2-40B4-BE49-F238E27FC236}">
                <a16:creationId xmlns:a16="http://schemas.microsoft.com/office/drawing/2014/main" id="{B6B99293-9906-A156-8217-53EFC96E7C6E}"/>
              </a:ext>
            </a:extLst>
          </p:cNvPr>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216000">
              <a:buNone/>
            </a:pPr>
            <a:endParaRPr lang="en-US" sz="1800" b="0" strike="noStrike" spc="-1">
              <a:solidFill>
                <a:srgbClr val="000000"/>
              </a:solidFill>
              <a:latin typeface="Calibri"/>
            </a:endParaRPr>
          </a:p>
        </p:txBody>
      </p:sp>
      <p:sp>
        <p:nvSpPr>
          <p:cNvPr id="650" name="Foliennummernplatzhalter 3">
            <a:extLst>
              <a:ext uri="{FF2B5EF4-FFF2-40B4-BE49-F238E27FC236}">
                <a16:creationId xmlns:a16="http://schemas.microsoft.com/office/drawing/2014/main" id="{44476D35-DFC1-B35D-8AA7-B76EED4F1F79}"/>
              </a:ext>
            </a:extLst>
          </p:cNvPr>
          <p:cNvSpPr/>
          <p:nvPr/>
        </p:nvSpPr>
        <p:spPr>
          <a:xfrm>
            <a:off x="3884760" y="8685360"/>
            <a:ext cx="296892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defTabSz="914400">
              <a:lnSpc>
                <a:spcPct val="100000"/>
              </a:lnSpc>
              <a:tabLst>
                <a:tab pos="0" algn="l"/>
              </a:tabLst>
            </a:pPr>
            <a:fld id="{38377FAD-E947-4D38-8264-AED9B05CF744}" type="slidenum">
              <a:rPr lang="de-DE" sz="1200" b="0" strike="noStrike" spc="-1">
                <a:solidFill>
                  <a:srgbClr val="000000"/>
                </a:solidFill>
                <a:latin typeface="Arial"/>
                <a:ea typeface="+mn-ea"/>
              </a:rPr>
              <a:t>8</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913990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97237-4045-A8DF-37A6-205E55A80EEF}"/>
            </a:ext>
          </a:extLst>
        </p:cNvPr>
        <p:cNvGrpSpPr/>
        <p:nvPr/>
      </p:nvGrpSpPr>
      <p:grpSpPr>
        <a:xfrm>
          <a:off x="0" y="0"/>
          <a:ext cx="0" cy="0"/>
          <a:chOff x="0" y="0"/>
          <a:chExt cx="0" cy="0"/>
        </a:xfrm>
      </p:grpSpPr>
      <p:sp>
        <p:nvSpPr>
          <p:cNvPr id="648" name="PlaceHolder 1">
            <a:extLst>
              <a:ext uri="{FF2B5EF4-FFF2-40B4-BE49-F238E27FC236}">
                <a16:creationId xmlns:a16="http://schemas.microsoft.com/office/drawing/2014/main" id="{87185462-203F-5558-8983-B8B303952121}"/>
              </a:ext>
            </a:extLst>
          </p:cNvPr>
          <p:cNvSpPr>
            <a:spLocks noGrp="1" noRot="1" noChangeAspect="1"/>
          </p:cNvSpPr>
          <p:nvPr>
            <p:ph type="sldImg"/>
          </p:nvPr>
        </p:nvSpPr>
        <p:spPr>
          <a:xfrm>
            <a:off x="1143000" y="685800"/>
            <a:ext cx="4570413" cy="3427413"/>
          </a:xfrm>
          <a:prstGeom prst="rect">
            <a:avLst/>
          </a:prstGeom>
          <a:ln w="0">
            <a:noFill/>
          </a:ln>
        </p:spPr>
      </p:sp>
      <p:sp>
        <p:nvSpPr>
          <p:cNvPr id="649" name="PlaceHolder 2">
            <a:extLst>
              <a:ext uri="{FF2B5EF4-FFF2-40B4-BE49-F238E27FC236}">
                <a16:creationId xmlns:a16="http://schemas.microsoft.com/office/drawing/2014/main" id="{710CB9E8-43B2-9455-491D-3DAE42E62B9B}"/>
              </a:ext>
            </a:extLst>
          </p:cNvPr>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216000">
              <a:buNone/>
            </a:pPr>
            <a:endParaRPr lang="en-US" sz="1800" b="0" strike="noStrike" spc="-1">
              <a:solidFill>
                <a:srgbClr val="000000"/>
              </a:solidFill>
              <a:latin typeface="Calibri"/>
            </a:endParaRPr>
          </a:p>
        </p:txBody>
      </p:sp>
      <p:sp>
        <p:nvSpPr>
          <p:cNvPr id="650" name="Foliennummernplatzhalter 3">
            <a:extLst>
              <a:ext uri="{FF2B5EF4-FFF2-40B4-BE49-F238E27FC236}">
                <a16:creationId xmlns:a16="http://schemas.microsoft.com/office/drawing/2014/main" id="{EC045732-F99B-D436-BB93-03D4C5A4FA4C}"/>
              </a:ext>
            </a:extLst>
          </p:cNvPr>
          <p:cNvSpPr/>
          <p:nvPr/>
        </p:nvSpPr>
        <p:spPr>
          <a:xfrm>
            <a:off x="3884760" y="8685360"/>
            <a:ext cx="296892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defTabSz="914400">
              <a:lnSpc>
                <a:spcPct val="100000"/>
              </a:lnSpc>
              <a:tabLst>
                <a:tab pos="0" algn="l"/>
              </a:tabLst>
            </a:pPr>
            <a:fld id="{38377FAD-E947-4D38-8264-AED9B05CF744}" type="slidenum">
              <a:rPr lang="de-DE" sz="1200" b="0" strike="noStrike" spc="-1">
                <a:solidFill>
                  <a:srgbClr val="000000"/>
                </a:solidFill>
                <a:latin typeface="Arial"/>
                <a:ea typeface="+mn-ea"/>
              </a:rPr>
              <a:t>9</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184717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Default">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rPr lang="de-DE"/>
              <a:t>Pädagogisches Translanguaging als Ansatz zur Mehrsprachigkeitsförderung im Unterricht</a:t>
            </a:r>
            <a:endParaRPr/>
          </a:p>
        </p:txBody>
      </p:sp>
      <p:sp>
        <p:nvSpPr>
          <p:cNvPr id="3" name="PlaceHolder 2"/>
          <p:cNvSpPr>
            <a:spLocks noGrp="1"/>
          </p:cNvSpPr>
          <p:nvPr>
            <p:ph type="sldNum" idx="2"/>
          </p:nvPr>
        </p:nvSpPr>
        <p:spPr/>
        <p:txBody>
          <a:bodyPr/>
          <a:lstStyle/>
          <a:p>
            <a:fld id="{2B37036A-62C9-41A5-A0E5-5DD35038CEC3}" type="slidenum">
              <a:t>‹Nr.›</a:t>
            </a:fld>
            <a:endParaRPr/>
          </a:p>
        </p:txBody>
      </p:sp>
      <p:sp>
        <p:nvSpPr>
          <p:cNvPr id="4" name="PlaceHolder 3"/>
          <p:cNvSpPr>
            <a:spLocks noGrp="1"/>
          </p:cNvSpPr>
          <p:nvPr>
            <p:ph type="dt" idx="3"/>
          </p:nvPr>
        </p:nvSpPr>
        <p:spPr/>
        <p:txBody>
          <a:bodyPr/>
          <a:lstStyle/>
          <a:p>
            <a:r>
              <a:rPr lang="de-DE"/>
              <a:t>30.09.2025</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efault 3">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de-DE" sz="1800" b="0" strike="noStrike" spc="-1" dirty="0">
              <a:solidFill>
                <a:schemeClr val="dk1"/>
              </a:solidFill>
              <a:latin typeface="Arial"/>
            </a:endParaRPr>
          </a:p>
        </p:txBody>
      </p:sp>
      <p:sp>
        <p:nvSpPr>
          <p:cNvPr id="65"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rial"/>
            </a:endParaRPr>
          </a:p>
        </p:txBody>
      </p:sp>
      <p:sp>
        <p:nvSpPr>
          <p:cNvPr id="4" name="PlaceHolder 3"/>
          <p:cNvSpPr>
            <a:spLocks noGrp="1"/>
          </p:cNvSpPr>
          <p:nvPr>
            <p:ph type="ftr" idx="16"/>
          </p:nvPr>
        </p:nvSpPr>
        <p:spPr>
          <a:xfrm>
            <a:off x="2484000" y="6439320"/>
            <a:ext cx="4481576" cy="225720"/>
          </a:xfrm>
          <a:prstGeom prst="rect">
            <a:avLst/>
          </a:prstGeom>
          <a:noFill/>
          <a:ln w="0">
            <a:noFill/>
          </a:ln>
        </p:spPr>
        <p:txBody>
          <a:bodyPr lIns="0" tIns="0" rIns="0" bIns="54000" anchor="b">
            <a:noAutofit/>
          </a:bodyPr>
          <a:lstStyle>
            <a:defPPr>
              <a:defRPr lang="de-DE"/>
            </a:defPPr>
            <a:lvl1pPr marL="0" indent="0" algn="l" defTabSz="914400" rtl="0" eaLnBrk="1" latinLnBrk="0" hangingPunct="1">
              <a:lnSpc>
                <a:spcPct val="100000"/>
              </a:lnSpc>
              <a:buNone/>
              <a:tabLst>
                <a:tab pos="0" algn="l"/>
              </a:tabLst>
              <a:defRPr lang="de-DE" sz="800" b="1"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Pädagogisches Translanguaging als Ansatz zur Mehrsprachigkeitsförderung im Unterricht</a:t>
            </a:r>
            <a:endParaRPr dirty="0"/>
          </a:p>
        </p:txBody>
      </p:sp>
      <p:sp>
        <p:nvSpPr>
          <p:cNvPr id="5" name="PlaceHolder 4"/>
          <p:cNvSpPr>
            <a:spLocks noGrp="1"/>
          </p:cNvSpPr>
          <p:nvPr>
            <p:ph type="sldNum" idx="17"/>
          </p:nvPr>
        </p:nvSpPr>
        <p:spPr>
          <a:xfrm>
            <a:off x="323640" y="6429960"/>
            <a:ext cx="934920" cy="225720"/>
          </a:xfrm>
          <a:prstGeom prst="rect">
            <a:avLst/>
          </a:prstGeom>
          <a:noFill/>
          <a:ln w="0">
            <a:noFill/>
          </a:ln>
        </p:spPr>
        <p:txBody>
          <a:bodyPr lIns="0" tIns="0" rIns="0" bIns="54000" anchor="b">
            <a:noAutofit/>
          </a:bodyPr>
          <a:lstStyle>
            <a:defPPr>
              <a:defRPr lang="de-DE"/>
            </a:defPPr>
            <a:lvl1pPr marL="0" indent="0" algn="l" defTabSz="914400" rtl="0" eaLnBrk="1" latinLnBrk="0" hangingPunct="1">
              <a:lnSpc>
                <a:spcPct val="100000"/>
              </a:lnSpc>
              <a:buNone/>
              <a:tabLst>
                <a:tab pos="0" algn="l"/>
              </a:tabLst>
              <a:defRPr lang="de-DE" sz="800" b="1"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F3042E-44D6-443B-842E-1EA2652866A6}" type="slidenum">
              <a:rPr lang="de-DE" smtClean="0"/>
              <a:pPr/>
              <a:t>‹Nr.›</a:t>
            </a:fld>
            <a:endParaRPr/>
          </a:p>
        </p:txBody>
      </p:sp>
      <p:sp>
        <p:nvSpPr>
          <p:cNvPr id="6" name="PlaceHolder 5"/>
          <p:cNvSpPr>
            <a:spLocks noGrp="1"/>
          </p:cNvSpPr>
          <p:nvPr>
            <p:ph type="dt" idx="18"/>
          </p:nvPr>
        </p:nvSpPr>
        <p:spPr>
          <a:xfrm>
            <a:off x="1404000" y="6453360"/>
            <a:ext cx="934920" cy="225720"/>
          </a:xfrm>
          <a:prstGeom prst="rect">
            <a:avLst/>
          </a:prstGeom>
          <a:noFill/>
          <a:ln w="0">
            <a:noFill/>
          </a:ln>
        </p:spPr>
        <p:txBody>
          <a:bodyPr lIns="0" tIns="0" rIns="0" bIns="54000" anchor="b">
            <a:noAutofit/>
          </a:bodyPr>
          <a:lstStyle>
            <a:defPPr>
              <a:defRPr lang="de-DE"/>
            </a:defPPr>
            <a:lvl1pPr marL="0" indent="0" algn="l" defTabSz="914400" rtl="0" eaLnBrk="1" latinLnBrk="0" hangingPunct="1">
              <a:lnSpc>
                <a:spcPct val="100000"/>
              </a:lnSpc>
              <a:buNone/>
              <a:tabLst>
                <a:tab pos="0" algn="l"/>
              </a:tabLst>
              <a:defRPr lang="en-US" sz="800" b="1"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30.09.2025</a:t>
            </a:r>
            <a:endParaRPr/>
          </a:p>
        </p:txBody>
      </p:sp>
      <p:sp>
        <p:nvSpPr>
          <p:cNvPr id="2" name="Gerade Verbindung 6">
            <a:extLst>
              <a:ext uri="{FF2B5EF4-FFF2-40B4-BE49-F238E27FC236}">
                <a16:creationId xmlns:a16="http://schemas.microsoft.com/office/drawing/2014/main" id="{376F1C59-97D5-ECFD-747D-C53DAAF19F91}"/>
              </a:ext>
            </a:extLst>
          </p:cNvPr>
          <p:cNvSpPr/>
          <p:nvPr userDrawn="1"/>
        </p:nvSpPr>
        <p:spPr>
          <a:xfrm>
            <a:off x="324000" y="6390000"/>
            <a:ext cx="8495280" cy="360"/>
          </a:xfrm>
          <a:custGeom>
            <a:avLst/>
            <a:gdLst>
              <a:gd name="textAreaLeft" fmla="*/ 0 w 8495280"/>
              <a:gd name="textAreaRight" fmla="*/ 8496000 w 8495280"/>
              <a:gd name="textAreaTop" fmla="*/ 0 h 360"/>
              <a:gd name="textAreaBottom" fmla="*/ 1440 h 360"/>
            </a:gdLst>
            <a:ahLst/>
            <a:cxnLst/>
            <a:rect l="textAreaLeft" t="textAreaTop" r="textAreaRight" b="textAreaBottom"/>
            <a:pathLst>
              <a:path w="23600" h="31">
                <a:moveTo>
                  <a:pt x="0" y="0"/>
                </a:moveTo>
                <a:lnTo>
                  <a:pt x="23600" y="2"/>
                </a:lnTo>
              </a:path>
            </a:pathLst>
          </a:custGeom>
          <a:noFill/>
          <a:ln w="25402">
            <a:solidFill>
              <a:srgbClr val="00A9E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endParaRPr lang="de-DE" sz="900" b="1" strike="noStrike" spc="-1">
              <a:solidFill>
                <a:srgbClr val="000000"/>
              </a:solidFill>
              <a:latin typeface="Arial"/>
              <a:ea typeface="Arial Unicode MS"/>
            </a:endParaRPr>
          </a:p>
        </p:txBody>
      </p:sp>
    </p:spTree>
    <p:extLst>
      <p:ext uri="{BB962C8B-B14F-4D97-AF65-F5344CB8AC3E}">
        <p14:creationId xmlns:p14="http://schemas.microsoft.com/office/powerpoint/2010/main" val="25391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itelfoli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Default 3">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rial"/>
            </a:endParaRPr>
          </a:p>
        </p:txBody>
      </p:sp>
      <p:sp>
        <p:nvSpPr>
          <p:cNvPr id="65"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rial"/>
            </a:endParaRPr>
          </a:p>
        </p:txBody>
      </p:sp>
      <p:sp>
        <p:nvSpPr>
          <p:cNvPr id="4" name="PlaceHolder 3"/>
          <p:cNvSpPr>
            <a:spLocks noGrp="1"/>
          </p:cNvSpPr>
          <p:nvPr>
            <p:ph type="ftr" idx="16"/>
          </p:nvPr>
        </p:nvSpPr>
        <p:spPr>
          <a:xfrm>
            <a:off x="2484000" y="6439320"/>
            <a:ext cx="4609324" cy="225720"/>
          </a:xfrm>
        </p:spPr>
        <p:txBody>
          <a:bodyPr/>
          <a:lstStyle/>
          <a:p>
            <a:r>
              <a:rPr lang="de-DE" dirty="0"/>
              <a:t>Pädagogisches Translanguaging als Ansatz zur Mehrsprachigkeitsförderung im Unterricht</a:t>
            </a:r>
            <a:endParaRPr dirty="0"/>
          </a:p>
        </p:txBody>
      </p:sp>
      <p:sp>
        <p:nvSpPr>
          <p:cNvPr id="5" name="PlaceHolder 4"/>
          <p:cNvSpPr>
            <a:spLocks noGrp="1"/>
          </p:cNvSpPr>
          <p:nvPr>
            <p:ph type="sldNum" idx="17"/>
          </p:nvPr>
        </p:nvSpPr>
        <p:spPr/>
        <p:txBody>
          <a:bodyPr/>
          <a:lstStyle/>
          <a:p>
            <a:fld id="{E1ED7C7E-9159-47FF-ADE3-ECDC06C8E316}" type="slidenum">
              <a:t>‹Nr.›</a:t>
            </a:fld>
            <a:endParaRPr/>
          </a:p>
        </p:txBody>
      </p:sp>
      <p:sp>
        <p:nvSpPr>
          <p:cNvPr id="6" name="PlaceHolder 5"/>
          <p:cNvSpPr>
            <a:spLocks noGrp="1"/>
          </p:cNvSpPr>
          <p:nvPr>
            <p:ph type="dt" idx="18"/>
          </p:nvPr>
        </p:nvSpPr>
        <p:spPr/>
        <p:txBody>
          <a:bodyPr/>
          <a:lstStyle/>
          <a:p>
            <a:r>
              <a:rPr lang="de-DE"/>
              <a:t>30.09.2025</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a:t>30.09.2025</a:t>
            </a:r>
            <a:endParaRPr lang="en-US" dirty="0"/>
          </a:p>
        </p:txBody>
      </p:sp>
      <p:sp>
        <p:nvSpPr>
          <p:cNvPr id="3" name="Footer Placeholder 2"/>
          <p:cNvSpPr>
            <a:spLocks noGrp="1"/>
          </p:cNvSpPr>
          <p:nvPr>
            <p:ph type="ftr" sz="quarter" idx="11"/>
          </p:nvPr>
        </p:nvSpPr>
        <p:spPr/>
        <p:txBody>
          <a:bodyPr/>
          <a:lstStyle/>
          <a:p>
            <a:r>
              <a:rPr lang="en-US"/>
              <a:t>Pädagogisches Translanguaging als Ansatz zur Mehrsprachigkeitsförderung im Unterricht</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
        <p:nvSpPr>
          <p:cNvPr id="5" name="Gerade Verbindung 6">
            <a:extLst>
              <a:ext uri="{FF2B5EF4-FFF2-40B4-BE49-F238E27FC236}">
                <a16:creationId xmlns:a16="http://schemas.microsoft.com/office/drawing/2014/main" id="{D433FE48-FD73-94EB-7F47-97F0DE907AAA}"/>
              </a:ext>
            </a:extLst>
          </p:cNvPr>
          <p:cNvSpPr/>
          <p:nvPr userDrawn="1"/>
        </p:nvSpPr>
        <p:spPr>
          <a:xfrm>
            <a:off x="324000" y="6390000"/>
            <a:ext cx="8495280" cy="360"/>
          </a:xfrm>
          <a:custGeom>
            <a:avLst/>
            <a:gdLst>
              <a:gd name="textAreaLeft" fmla="*/ 0 w 8495280"/>
              <a:gd name="textAreaRight" fmla="*/ 8496000 w 8495280"/>
              <a:gd name="textAreaTop" fmla="*/ 0 h 360"/>
              <a:gd name="textAreaBottom" fmla="*/ 1440 h 360"/>
            </a:gdLst>
            <a:ahLst/>
            <a:cxnLst/>
            <a:rect l="textAreaLeft" t="textAreaTop" r="textAreaRight" b="textAreaBottom"/>
            <a:pathLst>
              <a:path w="23600" h="31">
                <a:moveTo>
                  <a:pt x="0" y="0"/>
                </a:moveTo>
                <a:lnTo>
                  <a:pt x="23600" y="2"/>
                </a:lnTo>
              </a:path>
            </a:pathLst>
          </a:custGeom>
          <a:noFill/>
          <a:ln w="25402">
            <a:solidFill>
              <a:srgbClr val="00A9E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endParaRPr lang="de-DE" sz="900" b="1" strike="noStrike" spc="-1">
              <a:solidFill>
                <a:srgbClr val="000000"/>
              </a:solidFill>
              <a:latin typeface="Arial"/>
              <a:ea typeface="Arial Unicode MS"/>
            </a:endParaRPr>
          </a:p>
        </p:txBody>
      </p:sp>
      <p:sp>
        <p:nvSpPr>
          <p:cNvPr id="6" name="Fußzeilenplatzhalter 4">
            <a:extLst>
              <a:ext uri="{FF2B5EF4-FFF2-40B4-BE49-F238E27FC236}">
                <a16:creationId xmlns:a16="http://schemas.microsoft.com/office/drawing/2014/main" id="{48C07BAC-57B1-D274-CC9A-AF99F576F686}"/>
              </a:ext>
            </a:extLst>
          </p:cNvPr>
          <p:cNvSpPr/>
          <p:nvPr userDrawn="1"/>
        </p:nvSpPr>
        <p:spPr>
          <a:xfrm>
            <a:off x="5724360" y="6453360"/>
            <a:ext cx="3093480" cy="21348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algn="r" defTabSz="914400">
              <a:lnSpc>
                <a:spcPct val="100000"/>
              </a:lnSpc>
            </a:pPr>
            <a:r>
              <a:rPr lang="de-DE" sz="800" b="1" strike="noStrike" spc="-1" dirty="0">
                <a:solidFill>
                  <a:srgbClr val="000000"/>
                </a:solidFill>
                <a:latin typeface="Arial"/>
                <a:ea typeface="DejaVu Sans"/>
              </a:rPr>
              <a:t>Universität Konstanz</a:t>
            </a:r>
            <a:endParaRPr lang="en-US" sz="800" b="0" strike="noStrike" spc="-1" dirty="0">
              <a:solidFill>
                <a:srgbClr val="000000"/>
              </a:solidFill>
              <a:latin typeface="Calibri"/>
            </a:endParaRPr>
          </a:p>
        </p:txBody>
      </p:sp>
    </p:spTree>
    <p:extLst>
      <p:ext uri="{BB962C8B-B14F-4D97-AF65-F5344CB8AC3E}">
        <p14:creationId xmlns:p14="http://schemas.microsoft.com/office/powerpoint/2010/main" val="28503842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w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Gerade Verbindung 10"/>
          <p:cNvSpPr/>
          <p:nvPr/>
        </p:nvSpPr>
        <p:spPr>
          <a:xfrm>
            <a:off x="323640" y="6408360"/>
            <a:ext cx="8496720" cy="360"/>
          </a:xfrm>
          <a:prstGeom prst="line">
            <a:avLst/>
          </a:prstGeom>
          <a:ln w="12700">
            <a:solidFill>
              <a:srgbClr val="0096CC"/>
            </a:solidFill>
            <a:round/>
          </a:ln>
        </p:spPr>
        <p:style>
          <a:lnRef idx="1">
            <a:schemeClr val="accent1"/>
          </a:lnRef>
          <a:fillRef idx="0">
            <a:schemeClr val="accent1"/>
          </a:fillRef>
          <a:effectRef idx="0">
            <a:schemeClr val="accent1"/>
          </a:effectRef>
          <a:fontRef idx="minor"/>
        </p:style>
        <p:txBody>
          <a:bodyPr lIns="90000" tIns="-44640" rIns="90000" bIns="-44640" anchor="t" anchorCtr="1">
            <a:noAutofit/>
          </a:bodyPr>
          <a:lstStyle/>
          <a:p>
            <a:endParaRPr lang="en-US" sz="1800" b="0" strike="noStrike" spc="-1">
              <a:solidFill>
                <a:srgbClr val="000000"/>
              </a:solidFill>
              <a:latin typeface="Calibri"/>
              <a:ea typeface="DejaVu Sans"/>
            </a:endParaRPr>
          </a:p>
        </p:txBody>
      </p:sp>
      <p:sp>
        <p:nvSpPr>
          <p:cNvPr id="7" name="Fußzeilenplatzhalter 4"/>
          <p:cNvSpPr/>
          <p:nvPr/>
        </p:nvSpPr>
        <p:spPr>
          <a:xfrm>
            <a:off x="5724360" y="6453360"/>
            <a:ext cx="3093480" cy="21348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algn="r" defTabSz="914400">
              <a:lnSpc>
                <a:spcPct val="100000"/>
              </a:lnSpc>
            </a:pPr>
            <a:r>
              <a:rPr lang="de-DE" sz="900" b="1" strike="noStrike" spc="-1">
                <a:solidFill>
                  <a:srgbClr val="000000"/>
                </a:solidFill>
                <a:latin typeface="Arial"/>
                <a:ea typeface="DejaVu Sans"/>
              </a:rPr>
              <a:t>Universität Konstanz</a:t>
            </a:r>
            <a:endParaRPr lang="en-US" sz="900" b="0" strike="noStrike" spc="-1">
              <a:solidFill>
                <a:srgbClr val="000000"/>
              </a:solidFill>
              <a:latin typeface="Calibri"/>
            </a:endParaRPr>
          </a:p>
        </p:txBody>
      </p:sp>
      <p:sp>
        <p:nvSpPr>
          <p:cNvPr id="2" name="Rechteck 6"/>
          <p:cNvSpPr/>
          <p:nvPr/>
        </p:nvSpPr>
        <p:spPr>
          <a:xfrm>
            <a:off x="0" y="360"/>
            <a:ext cx="9141120" cy="6854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strike="noStrike" spc="-1">
              <a:solidFill>
                <a:srgbClr val="000000"/>
              </a:solidFill>
              <a:latin typeface="Calibri"/>
              <a:ea typeface="DejaVu Sans"/>
            </a:endParaRPr>
          </a:p>
        </p:txBody>
      </p:sp>
      <p:sp>
        <p:nvSpPr>
          <p:cNvPr id="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de-DE" sz="1800" b="0" strike="noStrike" spc="-1">
                <a:solidFill>
                  <a:schemeClr val="dk1"/>
                </a:solidFill>
                <a:latin typeface="Arial"/>
              </a:rPr>
              <a:t>Click to edit the title text format</a:t>
            </a:r>
          </a:p>
        </p:txBody>
      </p:sp>
      <p:sp>
        <p:nvSpPr>
          <p:cNvPr id="5"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de-DE" sz="20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Fußzeilenplatzhalter 4"/>
          <p:cNvSpPr/>
          <p:nvPr/>
        </p:nvSpPr>
        <p:spPr>
          <a:xfrm>
            <a:off x="5724360" y="6453360"/>
            <a:ext cx="3093480" cy="21348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algn="r" defTabSz="914400">
              <a:lnSpc>
                <a:spcPct val="100000"/>
              </a:lnSpc>
            </a:pPr>
            <a:r>
              <a:rPr lang="de-DE" sz="800" b="1" strike="noStrike" spc="-1" dirty="0">
                <a:solidFill>
                  <a:srgbClr val="000000"/>
                </a:solidFill>
                <a:latin typeface="Arial"/>
                <a:ea typeface="DejaVu Sans"/>
              </a:rPr>
              <a:t>Universität Konstanz</a:t>
            </a:r>
            <a:endParaRPr lang="en-US" sz="800" b="0" strike="noStrike" spc="-1" dirty="0">
              <a:solidFill>
                <a:srgbClr val="000000"/>
              </a:solidFill>
              <a:latin typeface="Calibri"/>
            </a:endParaRPr>
          </a:p>
        </p:txBody>
      </p:sp>
      <p:sp>
        <p:nvSpPr>
          <p:cNvPr id="8" name="Gerade Verbindung 6"/>
          <p:cNvSpPr/>
          <p:nvPr/>
        </p:nvSpPr>
        <p:spPr>
          <a:xfrm>
            <a:off x="324000" y="6390000"/>
            <a:ext cx="8495280" cy="360"/>
          </a:xfrm>
          <a:custGeom>
            <a:avLst/>
            <a:gdLst>
              <a:gd name="textAreaLeft" fmla="*/ 0 w 8495280"/>
              <a:gd name="textAreaRight" fmla="*/ 8496000 w 8495280"/>
              <a:gd name="textAreaTop" fmla="*/ 0 h 360"/>
              <a:gd name="textAreaBottom" fmla="*/ 1440 h 360"/>
            </a:gdLst>
            <a:ahLst/>
            <a:cxnLst/>
            <a:rect l="textAreaLeft" t="textAreaTop" r="textAreaRight" b="textAreaBottom"/>
            <a:pathLst>
              <a:path w="23600" h="31">
                <a:moveTo>
                  <a:pt x="0" y="0"/>
                </a:moveTo>
                <a:lnTo>
                  <a:pt x="23600" y="2"/>
                </a:lnTo>
              </a:path>
            </a:pathLst>
          </a:custGeom>
          <a:noFill/>
          <a:ln w="25402">
            <a:solidFill>
              <a:srgbClr val="00A9E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endParaRPr lang="de-DE" sz="900" b="1" strike="noStrike" spc="-1">
              <a:solidFill>
                <a:srgbClr val="000000"/>
              </a:solidFill>
              <a:latin typeface="Arial"/>
              <a:ea typeface="Arial Unicode MS"/>
            </a:endParaRPr>
          </a:p>
        </p:txBody>
      </p:sp>
      <p:sp>
        <p:nvSpPr>
          <p:cNvPr id="9" name="PlaceHolder 1"/>
          <p:cNvSpPr>
            <a:spLocks noGrp="1"/>
          </p:cNvSpPr>
          <p:nvPr>
            <p:ph type="ftr" idx="1"/>
          </p:nvPr>
        </p:nvSpPr>
        <p:spPr>
          <a:xfrm>
            <a:off x="2484360" y="6453360"/>
            <a:ext cx="4629134" cy="213480"/>
          </a:xfrm>
          <a:prstGeom prst="rect">
            <a:avLst/>
          </a:prstGeom>
          <a:noFill/>
          <a:ln w="0">
            <a:noFill/>
          </a:ln>
        </p:spPr>
        <p:txBody>
          <a:bodyPr lIns="0" tIns="0" rIns="0" bIns="54000" anchor="b">
            <a:noAutofit/>
          </a:bodyPr>
          <a:lstStyle>
            <a:lvl1pPr indent="0" defTabSz="914400">
              <a:lnSpc>
                <a:spcPct val="100000"/>
              </a:lnSpc>
              <a:buNone/>
              <a:tabLst>
                <a:tab pos="0" algn="l"/>
              </a:tabLst>
              <a:defRPr lang="de-DE" sz="800" b="1" strike="noStrike" spc="-1">
                <a:solidFill>
                  <a:srgbClr val="000000"/>
                </a:solidFill>
                <a:latin typeface="Arial"/>
                <a:ea typeface="DejaVu Sans"/>
              </a:defRPr>
            </a:lvl1pPr>
          </a:lstStyle>
          <a:p>
            <a:pPr indent="0" defTabSz="914400">
              <a:lnSpc>
                <a:spcPct val="100000"/>
              </a:lnSpc>
              <a:buNone/>
              <a:tabLst>
                <a:tab pos="0" algn="l"/>
              </a:tabLst>
            </a:pPr>
            <a:r>
              <a:rPr lang="de-DE" sz="800" b="1" strike="noStrike" spc="-1">
                <a:solidFill>
                  <a:srgbClr val="000000"/>
                </a:solidFill>
                <a:latin typeface="Arial"/>
                <a:ea typeface="DejaVu Sans"/>
              </a:rPr>
              <a:t>Pädagogisches Translanguaging als Ansatz zur Mehrsprachigkeitsförderung im Unterricht</a:t>
            </a:r>
            <a:endParaRPr lang="en-US" sz="800" b="0" strike="noStrike" spc="-1">
              <a:solidFill>
                <a:srgbClr val="000000"/>
              </a:solidFill>
              <a:latin typeface="Calibri"/>
            </a:endParaRPr>
          </a:p>
        </p:txBody>
      </p:sp>
      <p:sp>
        <p:nvSpPr>
          <p:cNvPr id="10" name="PlaceHolder 2"/>
          <p:cNvSpPr>
            <a:spLocks noGrp="1"/>
          </p:cNvSpPr>
          <p:nvPr>
            <p:ph type="sldNum" idx="2"/>
          </p:nvPr>
        </p:nvSpPr>
        <p:spPr>
          <a:xfrm>
            <a:off x="324000" y="6453360"/>
            <a:ext cx="932400" cy="213480"/>
          </a:xfrm>
          <a:prstGeom prst="rect">
            <a:avLst/>
          </a:prstGeom>
          <a:noFill/>
          <a:ln w="0">
            <a:noFill/>
          </a:ln>
        </p:spPr>
        <p:txBody>
          <a:bodyPr lIns="0" tIns="0" rIns="0" bIns="54000" anchor="b">
            <a:noAutofit/>
          </a:bodyPr>
          <a:lstStyle>
            <a:lvl1pPr indent="0" defTabSz="914400">
              <a:lnSpc>
                <a:spcPct val="100000"/>
              </a:lnSpc>
              <a:buNone/>
              <a:tabLst>
                <a:tab pos="0" algn="l"/>
              </a:tabLst>
              <a:defRPr lang="de-DE" sz="800" b="1" strike="noStrike" spc="-1">
                <a:solidFill>
                  <a:srgbClr val="000000"/>
                </a:solidFill>
                <a:latin typeface="Arial"/>
                <a:ea typeface="DejaVu Sans"/>
              </a:defRPr>
            </a:lvl1pPr>
          </a:lstStyle>
          <a:p>
            <a:pPr indent="0" defTabSz="914400">
              <a:lnSpc>
                <a:spcPct val="100000"/>
              </a:lnSpc>
              <a:buNone/>
              <a:tabLst>
                <a:tab pos="0" algn="l"/>
              </a:tabLst>
            </a:pPr>
            <a:fld id="{D38725C8-5D71-45CE-9204-FE4F61ACEB16}" type="slidenum">
              <a:rPr lang="de-DE" sz="800" b="1" strike="noStrike" spc="-1">
                <a:solidFill>
                  <a:srgbClr val="000000"/>
                </a:solidFill>
                <a:latin typeface="Arial"/>
                <a:ea typeface="DejaVu Sans"/>
              </a:rPr>
              <a:t>‹Nr.›</a:t>
            </a:fld>
            <a:endParaRPr lang="en-US" sz="800" b="0" strike="noStrike" spc="-1">
              <a:solidFill>
                <a:srgbClr val="000000"/>
              </a:solidFill>
              <a:latin typeface="Calibri"/>
            </a:endParaRPr>
          </a:p>
        </p:txBody>
      </p:sp>
      <p:sp>
        <p:nvSpPr>
          <p:cNvPr id="11" name="PlaceHolder 3"/>
          <p:cNvSpPr>
            <a:spLocks noGrp="1"/>
          </p:cNvSpPr>
          <p:nvPr>
            <p:ph type="dt" idx="3"/>
          </p:nvPr>
        </p:nvSpPr>
        <p:spPr>
          <a:xfrm>
            <a:off x="1403280" y="6453360"/>
            <a:ext cx="934200" cy="213480"/>
          </a:xfrm>
          <a:prstGeom prst="rect">
            <a:avLst/>
          </a:prstGeom>
          <a:noFill/>
          <a:ln w="0">
            <a:noFill/>
          </a:ln>
        </p:spPr>
        <p:txBody>
          <a:bodyPr lIns="0" tIns="0" rIns="0" bIns="54000" anchor="b">
            <a:noAutofit/>
          </a:bodyPr>
          <a:lstStyle>
            <a:lvl1pPr indent="0" defTabSz="914400">
              <a:lnSpc>
                <a:spcPct val="100000"/>
              </a:lnSpc>
              <a:buNone/>
              <a:tabLst>
                <a:tab pos="0" algn="l"/>
              </a:tabLst>
              <a:defRPr lang="en-US" sz="800" b="1" strike="noStrike" spc="-1">
                <a:solidFill>
                  <a:srgbClr val="000000"/>
                </a:solidFill>
                <a:latin typeface="Arial"/>
                <a:ea typeface="DejaVu Sans"/>
              </a:defRPr>
            </a:lvl1pPr>
          </a:lstStyle>
          <a:p>
            <a:pPr indent="0" defTabSz="914400">
              <a:lnSpc>
                <a:spcPct val="100000"/>
              </a:lnSpc>
              <a:buNone/>
              <a:tabLst>
                <a:tab pos="0" algn="l"/>
              </a:tabLst>
            </a:pPr>
            <a:r>
              <a:rPr lang="de-DE" sz="800" b="1" strike="noStrike" spc="-1">
                <a:solidFill>
                  <a:srgbClr val="000000"/>
                </a:solidFill>
                <a:latin typeface="Arial"/>
                <a:ea typeface="DejaVu Sans"/>
              </a:rPr>
              <a:t>30.09.2025</a:t>
            </a:r>
            <a:endParaRPr lang="en-US" sz="800" b="0" strike="noStrike" spc="-1">
              <a:solidFill>
                <a:srgbClr val="000000"/>
              </a:solidFill>
              <a:latin typeface="Calibri"/>
            </a:endParaRPr>
          </a:p>
        </p:txBody>
      </p:sp>
      <p:sp>
        <p:nvSpPr>
          <p:cNvPr id="12"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de-DE" sz="1800" b="0" strike="noStrike" spc="-1">
                <a:solidFill>
                  <a:schemeClr val="dk1"/>
                </a:solidFill>
                <a:latin typeface="Arial"/>
              </a:rPr>
              <a:t>Click to edit the title text format</a:t>
            </a:r>
          </a:p>
        </p:txBody>
      </p:sp>
      <p:sp>
        <p:nvSpPr>
          <p:cNvPr id="13"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de-DE" sz="20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1" r:id="rId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Gerade Verbindung 10"/>
          <p:cNvSpPr/>
          <p:nvPr/>
        </p:nvSpPr>
        <p:spPr>
          <a:xfrm>
            <a:off x="323640" y="6408360"/>
            <a:ext cx="8496720" cy="360"/>
          </a:xfrm>
          <a:prstGeom prst="line">
            <a:avLst/>
          </a:prstGeom>
          <a:ln w="12700">
            <a:solidFill>
              <a:srgbClr val="0096CC"/>
            </a:solidFill>
            <a:round/>
          </a:ln>
        </p:spPr>
        <p:style>
          <a:lnRef idx="1">
            <a:schemeClr val="accent1"/>
          </a:lnRef>
          <a:fillRef idx="0">
            <a:schemeClr val="accent1"/>
          </a:fillRef>
          <a:effectRef idx="0">
            <a:schemeClr val="accent1"/>
          </a:effectRef>
          <a:fontRef idx="minor"/>
        </p:style>
        <p:txBody>
          <a:bodyPr lIns="90000" tIns="-44640" rIns="90000" bIns="-44640" anchor="t" anchorCtr="1">
            <a:noAutofit/>
          </a:bodyPr>
          <a:lstStyle/>
          <a:p>
            <a:endParaRPr lang="en-US" sz="1800" b="0" strike="noStrike" spc="-1">
              <a:solidFill>
                <a:srgbClr val="000000"/>
              </a:solidFill>
              <a:latin typeface="Calibri"/>
              <a:ea typeface="DejaVu Sans"/>
            </a:endParaRPr>
          </a:p>
        </p:txBody>
      </p:sp>
      <p:sp>
        <p:nvSpPr>
          <p:cNvPr id="43" name="Fußzeilenplatzhalter 4"/>
          <p:cNvSpPr/>
          <p:nvPr/>
        </p:nvSpPr>
        <p:spPr>
          <a:xfrm>
            <a:off x="5724360" y="6453360"/>
            <a:ext cx="3093480" cy="21348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algn="r" defTabSz="914400">
              <a:lnSpc>
                <a:spcPct val="100000"/>
              </a:lnSpc>
            </a:pPr>
            <a:r>
              <a:rPr lang="de-DE" sz="900" b="1" strike="noStrike" spc="-1">
                <a:solidFill>
                  <a:srgbClr val="000000"/>
                </a:solidFill>
                <a:latin typeface="Arial"/>
                <a:ea typeface="DejaVu Sans"/>
              </a:rPr>
              <a:t>Universität Konstanz</a:t>
            </a:r>
            <a:endParaRPr lang="en-US" sz="900" b="0" strike="noStrike" spc="-1">
              <a:solidFill>
                <a:srgbClr val="000000"/>
              </a:solidFill>
              <a:latin typeface="Calibri"/>
            </a:endParaRPr>
          </a:p>
        </p:txBody>
      </p:sp>
      <p:sp>
        <p:nvSpPr>
          <p:cNvPr id="44" name="Rechteck 6"/>
          <p:cNvSpPr/>
          <p:nvPr/>
        </p:nvSpPr>
        <p:spPr>
          <a:xfrm>
            <a:off x="0" y="360"/>
            <a:ext cx="9141480" cy="685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a typeface="DejaVu Sans"/>
            </a:endParaRPr>
          </a:p>
        </p:txBody>
      </p:sp>
      <p:pic>
        <p:nvPicPr>
          <p:cNvPr id="45" name="Grafik 5"/>
          <p:cNvPicPr/>
          <p:nvPr/>
        </p:nvPicPr>
        <p:blipFill>
          <a:blip r:embed="rId4"/>
          <a:stretch/>
        </p:blipFill>
        <p:spPr>
          <a:xfrm>
            <a:off x="6300360" y="0"/>
            <a:ext cx="2846520" cy="1559880"/>
          </a:xfrm>
          <a:prstGeom prst="rect">
            <a:avLst/>
          </a:prstGeom>
          <a:ln w="0">
            <a:noFill/>
          </a:ln>
        </p:spPr>
      </p:pic>
      <p:sp>
        <p:nvSpPr>
          <p:cNvPr id="4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de-DE" sz="1800" b="0" strike="noStrike" spc="-1">
                <a:solidFill>
                  <a:schemeClr val="dk1"/>
                </a:solidFill>
                <a:latin typeface="Arial"/>
              </a:rPr>
              <a:t>Click to edit the title text format</a:t>
            </a:r>
          </a:p>
        </p:txBody>
      </p:sp>
      <p:sp>
        <p:nvSpPr>
          <p:cNvPr id="47"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de-DE" sz="20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5" r:id="rId1"/>
    <p:sldLayoutId id="2147483659" r:id="rId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 name="Gerade Verbindung 10"/>
          <p:cNvSpPr/>
          <p:nvPr/>
        </p:nvSpPr>
        <p:spPr>
          <a:xfrm>
            <a:off x="323640" y="6408360"/>
            <a:ext cx="8496720" cy="360"/>
          </a:xfrm>
          <a:prstGeom prst="line">
            <a:avLst/>
          </a:prstGeom>
          <a:ln w="12700">
            <a:solidFill>
              <a:srgbClr val="0096CC"/>
            </a:solidFill>
            <a:round/>
          </a:ln>
        </p:spPr>
        <p:style>
          <a:lnRef idx="1">
            <a:schemeClr val="accent1"/>
          </a:lnRef>
          <a:fillRef idx="0">
            <a:schemeClr val="accent1"/>
          </a:fillRef>
          <a:effectRef idx="0">
            <a:schemeClr val="accent1"/>
          </a:effectRef>
          <a:fontRef idx="minor"/>
        </p:style>
        <p:txBody>
          <a:bodyPr lIns="90000" tIns="-44640" rIns="90000" bIns="-44640" anchor="t" anchorCtr="1">
            <a:noAutofit/>
          </a:bodyPr>
          <a:lstStyle/>
          <a:p>
            <a:endParaRPr lang="en-US" sz="1800" b="0" strike="noStrike" spc="-1">
              <a:solidFill>
                <a:srgbClr val="000000"/>
              </a:solidFill>
              <a:latin typeface="Calibri"/>
              <a:ea typeface="DejaVu Sans"/>
            </a:endParaRPr>
          </a:p>
        </p:txBody>
      </p:sp>
      <p:sp>
        <p:nvSpPr>
          <p:cNvPr id="57" name="Fußzeilenplatzhalter 4"/>
          <p:cNvSpPr/>
          <p:nvPr/>
        </p:nvSpPr>
        <p:spPr>
          <a:xfrm>
            <a:off x="5724360" y="6453360"/>
            <a:ext cx="3093120" cy="21312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algn="r" defTabSz="914400">
              <a:lnSpc>
                <a:spcPct val="100000"/>
              </a:lnSpc>
            </a:pPr>
            <a:r>
              <a:rPr lang="de-DE" sz="800" b="1" strike="noStrike" spc="-1">
                <a:solidFill>
                  <a:srgbClr val="000000"/>
                </a:solidFill>
                <a:latin typeface="Arial"/>
                <a:ea typeface="DejaVu Sans"/>
              </a:rPr>
              <a:t>Universität Konstanz</a:t>
            </a:r>
            <a:endParaRPr lang="en-US" sz="800" b="0" strike="noStrike" spc="-1">
              <a:solidFill>
                <a:srgbClr val="000000"/>
              </a:solidFill>
              <a:latin typeface="Calibri"/>
            </a:endParaRPr>
          </a:p>
        </p:txBody>
      </p:sp>
      <p:sp>
        <p:nvSpPr>
          <p:cNvPr id="59"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de-DE" sz="4400" b="0" strike="noStrike" spc="-1">
                <a:solidFill>
                  <a:schemeClr val="dk1"/>
                </a:solidFill>
                <a:latin typeface="Arial"/>
              </a:rPr>
              <a:t>Click to edit the title text format</a:t>
            </a:r>
          </a:p>
        </p:txBody>
      </p:sp>
      <p:sp>
        <p:nvSpPr>
          <p:cNvPr id="60" name="PlaceHolder 2"/>
          <p:cNvSpPr>
            <a:spLocks noGrp="1"/>
          </p:cNvSpPr>
          <p:nvPr>
            <p:ph type="body"/>
          </p:nvPr>
        </p:nvSpPr>
        <p:spPr>
          <a:xfrm>
            <a:off x="457200" y="1604520"/>
            <a:ext cx="8228880" cy="397692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de-DE"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de-DE"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de-DE"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de-DE" sz="1800" b="0" strike="noStrike" spc="-1">
                <a:solidFill>
                  <a:schemeClr val="dk1"/>
                </a:solidFill>
                <a:latin typeface="Arial"/>
              </a:rPr>
              <a:t>Seventh Outline Level</a:t>
            </a:r>
          </a:p>
        </p:txBody>
      </p:sp>
      <p:sp>
        <p:nvSpPr>
          <p:cNvPr id="61" name="PlaceHolder 3"/>
          <p:cNvSpPr>
            <a:spLocks noGrp="1"/>
          </p:cNvSpPr>
          <p:nvPr>
            <p:ph type="ftr" idx="16"/>
          </p:nvPr>
        </p:nvSpPr>
        <p:spPr>
          <a:xfrm>
            <a:off x="2484000" y="6439320"/>
            <a:ext cx="4481576" cy="225720"/>
          </a:xfrm>
          <a:prstGeom prst="rect">
            <a:avLst/>
          </a:prstGeom>
          <a:noFill/>
          <a:ln w="0">
            <a:noFill/>
          </a:ln>
        </p:spPr>
        <p:txBody>
          <a:bodyPr lIns="0" tIns="0" rIns="0" bIns="54000" anchor="b">
            <a:noAutofit/>
          </a:bodyPr>
          <a:lstStyle>
            <a:lvl1pPr indent="0" defTabSz="914400">
              <a:lnSpc>
                <a:spcPct val="100000"/>
              </a:lnSpc>
              <a:buNone/>
              <a:tabLst>
                <a:tab pos="0" algn="l"/>
              </a:tabLst>
              <a:defRPr lang="de-DE" sz="800" b="1" strike="noStrike" spc="-1">
                <a:solidFill>
                  <a:srgbClr val="000000"/>
                </a:solidFill>
                <a:latin typeface="Arial"/>
                <a:ea typeface="DejaVu Sans"/>
              </a:defRPr>
            </a:lvl1pPr>
          </a:lstStyle>
          <a:p>
            <a:pPr indent="0" defTabSz="914400">
              <a:lnSpc>
                <a:spcPct val="100000"/>
              </a:lnSpc>
              <a:buNone/>
              <a:tabLst>
                <a:tab pos="0" algn="l"/>
              </a:tabLst>
            </a:pPr>
            <a:r>
              <a:rPr lang="de-DE" sz="800" b="1" strike="noStrike" spc="-1">
                <a:solidFill>
                  <a:srgbClr val="000000"/>
                </a:solidFill>
                <a:latin typeface="Arial"/>
                <a:ea typeface="DejaVu Sans"/>
              </a:rPr>
              <a:t>Pädagogisches Translanguaging als Ansatz zur Mehrsprachigkeitsförderung im Unterricht</a:t>
            </a:r>
            <a:endParaRPr lang="en-US" sz="800" b="0" strike="noStrike" spc="-1">
              <a:solidFill>
                <a:srgbClr val="000000"/>
              </a:solidFill>
              <a:latin typeface="Calibri"/>
            </a:endParaRPr>
          </a:p>
        </p:txBody>
      </p:sp>
      <p:sp>
        <p:nvSpPr>
          <p:cNvPr id="62" name="PlaceHolder 4"/>
          <p:cNvSpPr>
            <a:spLocks noGrp="1"/>
          </p:cNvSpPr>
          <p:nvPr>
            <p:ph type="sldNum" idx="17"/>
          </p:nvPr>
        </p:nvSpPr>
        <p:spPr>
          <a:xfrm>
            <a:off x="323640" y="6429960"/>
            <a:ext cx="934920" cy="225720"/>
          </a:xfrm>
          <a:prstGeom prst="rect">
            <a:avLst/>
          </a:prstGeom>
          <a:noFill/>
          <a:ln w="0">
            <a:noFill/>
          </a:ln>
        </p:spPr>
        <p:txBody>
          <a:bodyPr lIns="0" tIns="0" rIns="0" bIns="54000" anchor="b">
            <a:noAutofit/>
          </a:bodyPr>
          <a:lstStyle>
            <a:lvl1pPr indent="0" defTabSz="914400">
              <a:lnSpc>
                <a:spcPct val="100000"/>
              </a:lnSpc>
              <a:buNone/>
              <a:tabLst>
                <a:tab pos="0" algn="l"/>
              </a:tabLst>
              <a:defRPr lang="de-DE" sz="800" b="1" strike="noStrike" spc="-1">
                <a:solidFill>
                  <a:srgbClr val="000000"/>
                </a:solidFill>
                <a:latin typeface="Arial"/>
                <a:ea typeface="DejaVu Sans"/>
              </a:defRPr>
            </a:lvl1pPr>
          </a:lstStyle>
          <a:p>
            <a:pPr indent="0" defTabSz="914400">
              <a:lnSpc>
                <a:spcPct val="100000"/>
              </a:lnSpc>
              <a:buNone/>
              <a:tabLst>
                <a:tab pos="0" algn="l"/>
              </a:tabLst>
            </a:pPr>
            <a:fld id="{BCF3042E-44D6-443B-842E-1EA2652866A6}" type="slidenum">
              <a:rPr lang="de-DE" sz="800" b="1" strike="noStrike" spc="-1">
                <a:solidFill>
                  <a:srgbClr val="000000"/>
                </a:solidFill>
                <a:latin typeface="Arial"/>
                <a:ea typeface="DejaVu Sans"/>
              </a:rPr>
              <a:t>‹Nr.›</a:t>
            </a:fld>
            <a:endParaRPr lang="en-US" sz="800" b="0" strike="noStrike" spc="-1">
              <a:solidFill>
                <a:srgbClr val="000000"/>
              </a:solidFill>
              <a:latin typeface="Calibri"/>
            </a:endParaRPr>
          </a:p>
        </p:txBody>
      </p:sp>
      <p:sp>
        <p:nvSpPr>
          <p:cNvPr id="63" name="PlaceHolder 5"/>
          <p:cNvSpPr>
            <a:spLocks noGrp="1"/>
          </p:cNvSpPr>
          <p:nvPr>
            <p:ph type="dt" idx="18"/>
          </p:nvPr>
        </p:nvSpPr>
        <p:spPr>
          <a:xfrm>
            <a:off x="1404000" y="6453360"/>
            <a:ext cx="934920" cy="225720"/>
          </a:xfrm>
          <a:prstGeom prst="rect">
            <a:avLst/>
          </a:prstGeom>
          <a:noFill/>
          <a:ln w="0">
            <a:noFill/>
          </a:ln>
        </p:spPr>
        <p:txBody>
          <a:bodyPr lIns="0" tIns="0" rIns="0" bIns="54000" anchor="b">
            <a:noAutofit/>
          </a:bodyPr>
          <a:lstStyle>
            <a:lvl1pPr indent="0" defTabSz="914400">
              <a:lnSpc>
                <a:spcPct val="100000"/>
              </a:lnSpc>
              <a:buNone/>
              <a:tabLst>
                <a:tab pos="0" algn="l"/>
              </a:tabLst>
              <a:defRPr lang="en-US" sz="800" b="1" strike="noStrike" spc="-1">
                <a:solidFill>
                  <a:srgbClr val="000000"/>
                </a:solidFill>
                <a:latin typeface="Arial"/>
                <a:ea typeface="DejaVu Sans"/>
              </a:defRPr>
            </a:lvl1pPr>
          </a:lstStyle>
          <a:p>
            <a:pPr indent="0" defTabSz="914400">
              <a:lnSpc>
                <a:spcPct val="100000"/>
              </a:lnSpc>
              <a:buNone/>
              <a:tabLst>
                <a:tab pos="0" algn="l"/>
              </a:tabLst>
            </a:pPr>
            <a:r>
              <a:rPr lang="de-DE" sz="800" b="1" strike="noStrike" spc="-1">
                <a:solidFill>
                  <a:srgbClr val="000000"/>
                </a:solidFill>
                <a:latin typeface="Arial"/>
                <a:ea typeface="DejaVu Sans"/>
              </a:rPr>
              <a:t>30.09.2025</a:t>
            </a:r>
            <a:endParaRPr lang="en-US" sz="8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hyperlink" Target="https://www.actintegration.eu/"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mailto:saskia.braun@uni-konstanz.de"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07/978-3-319-02240-6_2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doi.org/10.48694/zif.394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72;p1"/>
          <p:cNvSpPr/>
          <p:nvPr/>
        </p:nvSpPr>
        <p:spPr>
          <a:xfrm flipH="1">
            <a:off x="1711100" y="869130"/>
            <a:ext cx="7431910" cy="5988870"/>
          </a:xfrm>
          <a:custGeom>
            <a:avLst/>
            <a:gdLst>
              <a:gd name="textAreaLeft" fmla="*/ -360 w 9133560"/>
              <a:gd name="textAreaRight" fmla="*/ 9133560 w 9133560"/>
              <a:gd name="textAreaTop" fmla="*/ 0 h 6841800"/>
              <a:gd name="textAreaBottom" fmla="*/ 6842160 h 6841800"/>
            </a:gdLst>
            <a:ahLst/>
            <a:cxnLst/>
            <a:rect l="textAreaLeft" t="textAreaTop" r="textAreaRight" b="textAreaBottom"/>
            <a:pathLst>
              <a:path w="9781395" h="6842213">
                <a:moveTo>
                  <a:pt x="0" y="0"/>
                </a:moveTo>
                <a:lnTo>
                  <a:pt x="0" y="6842213"/>
                </a:lnTo>
                <a:lnTo>
                  <a:pt x="9781395" y="6842213"/>
                </a:lnTo>
                <a:lnTo>
                  <a:pt x="9557203" y="6346313"/>
                </a:lnTo>
                <a:cubicBezTo>
                  <a:pt x="7856700" y="2817193"/>
                  <a:pt x="4365212" y="313484"/>
                  <a:pt x="261859" y="14306"/>
                </a:cubicBezTo>
                <a:close/>
              </a:path>
            </a:pathLst>
          </a:custGeom>
          <a:solidFill>
            <a:srgbClr val="14333F"/>
          </a:solidFill>
          <a:ln w="0">
            <a:noFill/>
          </a:ln>
        </p:spPr>
        <p:style>
          <a:lnRef idx="0">
            <a:scrgbClr r="0" g="0" b="0"/>
          </a:lnRef>
          <a:fillRef idx="0">
            <a:scrgbClr r="0" g="0" b="0"/>
          </a:fillRef>
          <a:effectRef idx="0">
            <a:scrgbClr r="0" g="0" b="0"/>
          </a:effectRef>
          <a:fontRef idx="minor"/>
        </p:style>
        <p:txBody>
          <a:bodyPr anchor="ctr" anchorCtr="1">
            <a:noAutofit/>
          </a:bodyPr>
          <a:lstStyle/>
          <a:p>
            <a:pPr>
              <a:tabLst>
                <a:tab pos="0" algn="l"/>
              </a:tabLst>
            </a:pPr>
            <a:endParaRPr lang="de-DE" sz="1350" spc="-1">
              <a:solidFill>
                <a:srgbClr val="FFFFFF"/>
              </a:solidFill>
              <a:latin typeface="Arial"/>
              <a:ea typeface="Arial"/>
            </a:endParaRPr>
          </a:p>
        </p:txBody>
      </p:sp>
      <p:pic>
        <p:nvPicPr>
          <p:cNvPr id="26" name="Google Shape;73;p1"/>
          <p:cNvPicPr/>
          <p:nvPr/>
        </p:nvPicPr>
        <p:blipFill>
          <a:blip r:embed="rId3"/>
          <a:stretch/>
        </p:blipFill>
        <p:spPr>
          <a:xfrm>
            <a:off x="29359" y="32360"/>
            <a:ext cx="2487584" cy="1285838"/>
          </a:xfrm>
          <a:prstGeom prst="rect">
            <a:avLst/>
          </a:prstGeom>
          <a:noFill/>
          <a:ln w="0">
            <a:noFill/>
          </a:ln>
        </p:spPr>
      </p:pic>
      <p:grpSp>
        <p:nvGrpSpPr>
          <p:cNvPr id="27" name="Google Shape;74;p1"/>
          <p:cNvGrpSpPr/>
          <p:nvPr/>
        </p:nvGrpSpPr>
        <p:grpSpPr>
          <a:xfrm>
            <a:off x="-27334" y="4134240"/>
            <a:ext cx="4439340" cy="741690"/>
            <a:chOff x="0" y="4355640"/>
            <a:chExt cx="5919120" cy="988920"/>
          </a:xfrm>
        </p:grpSpPr>
        <p:sp>
          <p:nvSpPr>
            <p:cNvPr id="28" name="Google Shape;75;p1"/>
            <p:cNvSpPr/>
            <p:nvPr/>
          </p:nvSpPr>
          <p:spPr>
            <a:xfrm>
              <a:off x="728640" y="4355640"/>
              <a:ext cx="5190480" cy="988920"/>
            </a:xfrm>
            <a:custGeom>
              <a:avLst/>
              <a:gdLst>
                <a:gd name="textAreaLeft" fmla="*/ 0 w 5190480"/>
                <a:gd name="textAreaRight" fmla="*/ 5190840 w 5190480"/>
                <a:gd name="textAreaTop" fmla="*/ 0 h 988920"/>
                <a:gd name="textAreaBottom" fmla="*/ 989280 h 988920"/>
              </a:gdLst>
              <a:ahLst/>
              <a:cxnLst/>
              <a:rect l="textAreaLeft" t="textAreaTop" r="textAreaRight" b="textAreaBottom"/>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3745D"/>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29" name="Google Shape;76;p1"/>
            <p:cNvSpPr/>
            <p:nvPr/>
          </p:nvSpPr>
          <p:spPr>
            <a:xfrm>
              <a:off x="0" y="4355640"/>
              <a:ext cx="5190480" cy="988920"/>
            </a:xfrm>
            <a:custGeom>
              <a:avLst/>
              <a:gdLst>
                <a:gd name="textAreaLeft" fmla="*/ 0 w 5190480"/>
                <a:gd name="textAreaRight" fmla="*/ 5190840 w 5190480"/>
                <a:gd name="textAreaTop" fmla="*/ 0 h 988920"/>
                <a:gd name="textAreaBottom" fmla="*/ 989280 h 988920"/>
              </a:gdLst>
              <a:ahLst/>
              <a:cxnLst/>
              <a:rect l="textAreaLeft" t="textAreaTop" r="textAreaRight" b="textAreaBottom"/>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3745D"/>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grpSp>
      <p:sp>
        <p:nvSpPr>
          <p:cNvPr id="30" name="Google Shape;77;p1"/>
          <p:cNvSpPr/>
          <p:nvPr/>
        </p:nvSpPr>
        <p:spPr>
          <a:xfrm>
            <a:off x="403380" y="4130460"/>
            <a:ext cx="4439070" cy="7284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tabLst>
                <a:tab pos="0" algn="l"/>
              </a:tabLst>
            </a:pPr>
            <a:endParaRPr lang="de-DE" sz="1350" spc="-1">
              <a:solidFill>
                <a:srgbClr val="000000"/>
              </a:solidFill>
              <a:latin typeface="Arial"/>
              <a:ea typeface="Arial"/>
            </a:endParaRPr>
          </a:p>
        </p:txBody>
      </p:sp>
      <p:sp>
        <p:nvSpPr>
          <p:cNvPr id="32" name="Google Shape;79;p1"/>
          <p:cNvSpPr/>
          <p:nvPr/>
        </p:nvSpPr>
        <p:spPr>
          <a:xfrm>
            <a:off x="3981292" y="2551704"/>
            <a:ext cx="4929930" cy="203202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gn="r">
              <a:tabLst>
                <a:tab pos="0" algn="l"/>
              </a:tabLst>
            </a:pPr>
            <a:r>
              <a:rPr lang="en-US" sz="2700" b="1" spc="-1" dirty="0" err="1">
                <a:solidFill>
                  <a:srgbClr val="4FB4DB"/>
                </a:solidFill>
                <a:latin typeface="Calibri"/>
                <a:ea typeface="Calibri"/>
              </a:rPr>
              <a:t>Sprache</a:t>
            </a:r>
            <a:r>
              <a:rPr lang="en-US" sz="2700" b="1" spc="-1" dirty="0">
                <a:solidFill>
                  <a:srgbClr val="4FB4DB"/>
                </a:solidFill>
                <a:latin typeface="Calibri"/>
                <a:ea typeface="Calibri"/>
              </a:rPr>
              <a:t> </a:t>
            </a:r>
            <a:r>
              <a:rPr lang="en-US" sz="2700" b="1" spc="-1" dirty="0" err="1">
                <a:solidFill>
                  <a:schemeClr val="bg1"/>
                </a:solidFill>
                <a:latin typeface="Calibri"/>
                <a:ea typeface="Calibri"/>
              </a:rPr>
              <a:t>als</a:t>
            </a:r>
            <a:r>
              <a:rPr lang="en-US" sz="2700" b="1" spc="-1" dirty="0">
                <a:solidFill>
                  <a:srgbClr val="4FB4DB"/>
                </a:solidFill>
                <a:latin typeface="Calibri"/>
                <a:ea typeface="Calibri"/>
              </a:rPr>
              <a:t> </a:t>
            </a:r>
            <a:r>
              <a:rPr lang="en-US" sz="2700" b="1" spc="-1" dirty="0" err="1">
                <a:solidFill>
                  <a:srgbClr val="4FB4DB"/>
                </a:solidFill>
                <a:latin typeface="Calibri"/>
                <a:ea typeface="Calibri"/>
              </a:rPr>
              <a:t>Ressource</a:t>
            </a:r>
            <a:r>
              <a:rPr lang="en-US" sz="2700" b="1" spc="-1" dirty="0">
                <a:solidFill>
                  <a:srgbClr val="4FB4DB"/>
                </a:solidFill>
                <a:latin typeface="Calibri"/>
                <a:ea typeface="Calibri"/>
              </a:rPr>
              <a:t>: </a:t>
            </a:r>
            <a:r>
              <a:rPr lang="en-US" sz="2700" b="1" spc="-1" dirty="0" err="1">
                <a:solidFill>
                  <a:srgbClr val="4FB4DB"/>
                </a:solidFill>
                <a:latin typeface="Calibri"/>
                <a:ea typeface="Calibri"/>
              </a:rPr>
              <a:t>Pädagogisches</a:t>
            </a:r>
            <a:r>
              <a:rPr lang="en-US" sz="2700" b="1" spc="-1" dirty="0">
                <a:solidFill>
                  <a:srgbClr val="4FB4DB"/>
                </a:solidFill>
                <a:latin typeface="Calibri"/>
                <a:ea typeface="Calibri"/>
              </a:rPr>
              <a:t> Translanguaging </a:t>
            </a:r>
            <a:r>
              <a:rPr lang="en-US" sz="2700" b="1" spc="-1" dirty="0" err="1">
                <a:solidFill>
                  <a:schemeClr val="bg1"/>
                </a:solidFill>
                <a:latin typeface="Calibri"/>
                <a:ea typeface="Calibri"/>
              </a:rPr>
              <a:t>als</a:t>
            </a:r>
            <a:r>
              <a:rPr lang="en-US" sz="2700" b="1" spc="-1" dirty="0">
                <a:solidFill>
                  <a:schemeClr val="bg1"/>
                </a:solidFill>
                <a:latin typeface="Calibri"/>
                <a:ea typeface="Calibri"/>
              </a:rPr>
              <a:t> Ansatz </a:t>
            </a:r>
            <a:r>
              <a:rPr lang="en-US" sz="2700" b="1" spc="-1" dirty="0" err="1">
                <a:solidFill>
                  <a:schemeClr val="bg1"/>
                </a:solidFill>
                <a:latin typeface="Calibri"/>
                <a:ea typeface="Calibri"/>
              </a:rPr>
              <a:t>zur</a:t>
            </a:r>
            <a:r>
              <a:rPr lang="en-US" sz="2700" b="1" spc="-1" dirty="0">
                <a:solidFill>
                  <a:schemeClr val="bg1"/>
                </a:solidFill>
                <a:latin typeface="Calibri"/>
                <a:ea typeface="Calibri"/>
              </a:rPr>
              <a:t> </a:t>
            </a:r>
            <a:r>
              <a:rPr lang="en-US" sz="2700" b="1" spc="-1" dirty="0" err="1">
                <a:solidFill>
                  <a:schemeClr val="bg1"/>
                </a:solidFill>
                <a:latin typeface="Calibri"/>
                <a:ea typeface="Calibri"/>
              </a:rPr>
              <a:t>Mehrsprachigkeitsförderung</a:t>
            </a:r>
            <a:r>
              <a:rPr lang="en-US" sz="2700" b="1" spc="-1" dirty="0">
                <a:solidFill>
                  <a:schemeClr val="bg1"/>
                </a:solidFill>
                <a:latin typeface="Calibri"/>
                <a:ea typeface="Calibri"/>
              </a:rPr>
              <a:t> </a:t>
            </a:r>
            <a:r>
              <a:rPr lang="en-US" sz="2700" b="1" spc="-1" dirty="0" err="1">
                <a:solidFill>
                  <a:schemeClr val="bg1"/>
                </a:solidFill>
                <a:latin typeface="Calibri"/>
                <a:ea typeface="Calibri"/>
              </a:rPr>
              <a:t>im</a:t>
            </a:r>
            <a:r>
              <a:rPr lang="en-US" sz="2700" b="1" spc="-1" dirty="0">
                <a:solidFill>
                  <a:schemeClr val="bg1"/>
                </a:solidFill>
                <a:latin typeface="Calibri"/>
                <a:ea typeface="Calibri"/>
              </a:rPr>
              <a:t> </a:t>
            </a:r>
            <a:r>
              <a:rPr lang="en-US" sz="2700" b="1" spc="-1" dirty="0" err="1">
                <a:solidFill>
                  <a:schemeClr val="bg1"/>
                </a:solidFill>
                <a:latin typeface="Calibri"/>
                <a:ea typeface="Calibri"/>
              </a:rPr>
              <a:t>Unterricht</a:t>
            </a:r>
            <a:r>
              <a:rPr lang="en-US" sz="2700" b="1" spc="-1" dirty="0">
                <a:solidFill>
                  <a:schemeClr val="bg1"/>
                </a:solidFill>
                <a:latin typeface="Calibri"/>
                <a:ea typeface="Calibri"/>
              </a:rPr>
              <a:t>  </a:t>
            </a:r>
          </a:p>
        </p:txBody>
      </p:sp>
      <p:grpSp>
        <p:nvGrpSpPr>
          <p:cNvPr id="33" name="Google Shape;80;p1"/>
          <p:cNvGrpSpPr/>
          <p:nvPr/>
        </p:nvGrpSpPr>
        <p:grpSpPr>
          <a:xfrm>
            <a:off x="2746267" y="5746277"/>
            <a:ext cx="1783620" cy="737910"/>
            <a:chOff x="3885480" y="5873760"/>
            <a:chExt cx="2378160" cy="983880"/>
          </a:xfrm>
        </p:grpSpPr>
        <p:grpSp>
          <p:nvGrpSpPr>
            <p:cNvPr id="34" name="Google Shape;81;p1"/>
            <p:cNvGrpSpPr/>
            <p:nvPr/>
          </p:nvGrpSpPr>
          <p:grpSpPr>
            <a:xfrm>
              <a:off x="4883040" y="5903640"/>
              <a:ext cx="541800" cy="953280"/>
              <a:chOff x="4883040" y="5903640"/>
              <a:chExt cx="541800" cy="953280"/>
            </a:xfrm>
          </p:grpSpPr>
          <p:sp>
            <p:nvSpPr>
              <p:cNvPr id="35" name="Google Shape;82;p1"/>
              <p:cNvSpPr/>
              <p:nvPr/>
            </p:nvSpPr>
            <p:spPr>
              <a:xfrm>
                <a:off x="5079600" y="5903640"/>
                <a:ext cx="158040" cy="158400"/>
              </a:xfrm>
              <a:custGeom>
                <a:avLst/>
                <a:gdLst>
                  <a:gd name="textAreaLeft" fmla="*/ 0 w 158040"/>
                  <a:gd name="textAreaRight" fmla="*/ 158400 w 158040"/>
                  <a:gd name="textAreaTop" fmla="*/ 0 h 158400"/>
                  <a:gd name="textAreaBottom" fmla="*/ 158760 h 158400"/>
                </a:gdLst>
                <a:ahLst/>
                <a:cxnLst/>
                <a:rect l="textAreaLeft" t="textAreaTop" r="textAreaRight" b="textAreaBottom"/>
                <a:pathLst>
                  <a:path w="93687" h="93836">
                    <a:moveTo>
                      <a:pt x="6698" y="72182"/>
                    </a:moveTo>
                    <a:cubicBezTo>
                      <a:pt x="15285" y="85973"/>
                      <a:pt x="27742" y="93352"/>
                      <a:pt x="44191" y="93473"/>
                    </a:cubicBezTo>
                    <a:cubicBezTo>
                      <a:pt x="44675" y="93473"/>
                      <a:pt x="45279" y="93473"/>
                      <a:pt x="45763" y="93473"/>
                    </a:cubicBezTo>
                    <a:cubicBezTo>
                      <a:pt x="45763" y="93473"/>
                      <a:pt x="45763" y="93716"/>
                      <a:pt x="45763" y="93836"/>
                    </a:cubicBezTo>
                    <a:cubicBezTo>
                      <a:pt x="49513" y="93473"/>
                      <a:pt x="53262" y="93111"/>
                      <a:pt x="56890" y="92626"/>
                    </a:cubicBezTo>
                    <a:cubicBezTo>
                      <a:pt x="64994" y="91538"/>
                      <a:pt x="71887" y="87908"/>
                      <a:pt x="77935" y="82586"/>
                    </a:cubicBezTo>
                    <a:cubicBezTo>
                      <a:pt x="85675" y="75932"/>
                      <a:pt x="89787" y="66980"/>
                      <a:pt x="92327" y="57302"/>
                    </a:cubicBezTo>
                    <a:cubicBezTo>
                      <a:pt x="94141" y="50407"/>
                      <a:pt x="94141" y="43390"/>
                      <a:pt x="92327" y="36616"/>
                    </a:cubicBezTo>
                    <a:cubicBezTo>
                      <a:pt x="90392" y="29236"/>
                      <a:pt x="86885" y="22583"/>
                      <a:pt x="82047" y="16655"/>
                    </a:cubicBezTo>
                    <a:cubicBezTo>
                      <a:pt x="75758" y="8913"/>
                      <a:pt x="67533" y="3953"/>
                      <a:pt x="57858" y="1533"/>
                    </a:cubicBezTo>
                    <a:cubicBezTo>
                      <a:pt x="51690" y="-39"/>
                      <a:pt x="45521" y="-402"/>
                      <a:pt x="39232" y="445"/>
                    </a:cubicBezTo>
                    <a:cubicBezTo>
                      <a:pt x="28952" y="1775"/>
                      <a:pt x="20970" y="7340"/>
                      <a:pt x="13229" y="13631"/>
                    </a:cubicBezTo>
                    <a:cubicBezTo>
                      <a:pt x="8149" y="19800"/>
                      <a:pt x="4279" y="26575"/>
                      <a:pt x="1498" y="33954"/>
                    </a:cubicBezTo>
                    <a:cubicBezTo>
                      <a:pt x="1135" y="34922"/>
                      <a:pt x="893" y="36011"/>
                      <a:pt x="772" y="37099"/>
                    </a:cubicBezTo>
                    <a:cubicBezTo>
                      <a:pt x="-438" y="42785"/>
                      <a:pt x="46" y="48471"/>
                      <a:pt x="409" y="54157"/>
                    </a:cubicBezTo>
                    <a:cubicBezTo>
                      <a:pt x="893" y="60810"/>
                      <a:pt x="3191" y="66859"/>
                      <a:pt x="6577" y="72303"/>
                    </a:cubicBezTo>
                    <a:close/>
                  </a:path>
                </a:pathLst>
              </a:custGeom>
              <a:solidFill>
                <a:srgbClr val="A0D5D2"/>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36" name="Google Shape;83;p1"/>
              <p:cNvSpPr/>
              <p:nvPr/>
            </p:nvSpPr>
            <p:spPr>
              <a:xfrm>
                <a:off x="4883040" y="6088680"/>
                <a:ext cx="541800" cy="768240"/>
              </a:xfrm>
              <a:custGeom>
                <a:avLst/>
                <a:gdLst>
                  <a:gd name="textAreaLeft" fmla="*/ 0 w 541800"/>
                  <a:gd name="textAreaRight" fmla="*/ 542160 w 541800"/>
                  <a:gd name="textAreaTop" fmla="*/ 0 h 768240"/>
                  <a:gd name="textAreaBottom" fmla="*/ 768600 h 768240"/>
                </a:gdLst>
                <a:ahLst/>
                <a:cxnLst/>
                <a:rect l="textAreaLeft" t="textAreaTop" r="textAreaRight" b="textAreaBottom"/>
                <a:pathLst>
                  <a:path w="320570" h="454677">
                    <a:moveTo>
                      <a:pt x="317877" y="183143"/>
                    </a:moveTo>
                    <a:cubicBezTo>
                      <a:pt x="315095" y="177094"/>
                      <a:pt x="311225" y="171771"/>
                      <a:pt x="307596" y="166328"/>
                    </a:cubicBezTo>
                    <a:cubicBezTo>
                      <a:pt x="307354" y="165843"/>
                      <a:pt x="306991" y="165359"/>
                      <a:pt x="306750" y="164997"/>
                    </a:cubicBezTo>
                    <a:lnTo>
                      <a:pt x="306750" y="162456"/>
                    </a:lnTo>
                    <a:cubicBezTo>
                      <a:pt x="306629" y="162577"/>
                      <a:pt x="306508" y="162819"/>
                      <a:pt x="306387" y="162940"/>
                    </a:cubicBezTo>
                    <a:cubicBezTo>
                      <a:pt x="305903" y="162940"/>
                      <a:pt x="305661" y="162698"/>
                      <a:pt x="305298" y="162698"/>
                    </a:cubicBezTo>
                    <a:cubicBezTo>
                      <a:pt x="302758" y="158827"/>
                      <a:pt x="300340" y="154835"/>
                      <a:pt x="297800" y="150964"/>
                    </a:cubicBezTo>
                    <a:lnTo>
                      <a:pt x="297800" y="150722"/>
                    </a:lnTo>
                    <a:cubicBezTo>
                      <a:pt x="297074" y="149633"/>
                      <a:pt x="296469" y="148423"/>
                      <a:pt x="295744" y="147334"/>
                    </a:cubicBezTo>
                    <a:cubicBezTo>
                      <a:pt x="288487" y="135116"/>
                      <a:pt x="281230" y="123019"/>
                      <a:pt x="274094" y="110800"/>
                    </a:cubicBezTo>
                    <a:cubicBezTo>
                      <a:pt x="265386" y="95800"/>
                      <a:pt x="256799" y="80678"/>
                      <a:pt x="248091" y="65677"/>
                    </a:cubicBezTo>
                    <a:cubicBezTo>
                      <a:pt x="244342" y="59145"/>
                      <a:pt x="240714" y="52612"/>
                      <a:pt x="236723" y="46200"/>
                    </a:cubicBezTo>
                    <a:cubicBezTo>
                      <a:pt x="231401" y="37611"/>
                      <a:pt x="225838" y="29264"/>
                      <a:pt x="218702" y="22127"/>
                    </a:cubicBezTo>
                    <a:cubicBezTo>
                      <a:pt x="215557" y="18981"/>
                      <a:pt x="212171" y="16078"/>
                      <a:pt x="208905" y="13054"/>
                    </a:cubicBezTo>
                    <a:cubicBezTo>
                      <a:pt x="208179" y="12691"/>
                      <a:pt x="207333" y="12207"/>
                      <a:pt x="206607" y="11844"/>
                    </a:cubicBezTo>
                    <a:cubicBezTo>
                      <a:pt x="201286" y="8577"/>
                      <a:pt x="195601" y="5795"/>
                      <a:pt x="189675" y="3981"/>
                    </a:cubicBezTo>
                    <a:cubicBezTo>
                      <a:pt x="176855" y="-132"/>
                      <a:pt x="163672" y="-737"/>
                      <a:pt x="150368" y="714"/>
                    </a:cubicBezTo>
                    <a:cubicBezTo>
                      <a:pt x="144321" y="1319"/>
                      <a:pt x="138394" y="2529"/>
                      <a:pt x="132347" y="3376"/>
                    </a:cubicBezTo>
                    <a:cubicBezTo>
                      <a:pt x="131501" y="3738"/>
                      <a:pt x="130775" y="4223"/>
                      <a:pt x="129928" y="4464"/>
                    </a:cubicBezTo>
                    <a:cubicBezTo>
                      <a:pt x="125090" y="6279"/>
                      <a:pt x="120374" y="8457"/>
                      <a:pt x="115899" y="11239"/>
                    </a:cubicBezTo>
                    <a:cubicBezTo>
                      <a:pt x="105860" y="17530"/>
                      <a:pt x="97999" y="26119"/>
                      <a:pt x="91347" y="35676"/>
                    </a:cubicBezTo>
                    <a:cubicBezTo>
                      <a:pt x="81066" y="50313"/>
                      <a:pt x="71875" y="65798"/>
                      <a:pt x="62925" y="81283"/>
                    </a:cubicBezTo>
                    <a:cubicBezTo>
                      <a:pt x="57966" y="89993"/>
                      <a:pt x="53007" y="98703"/>
                      <a:pt x="47686" y="107171"/>
                    </a:cubicBezTo>
                    <a:cubicBezTo>
                      <a:pt x="43211" y="114309"/>
                      <a:pt x="39099" y="121567"/>
                      <a:pt x="34987" y="128946"/>
                    </a:cubicBezTo>
                    <a:cubicBezTo>
                      <a:pt x="32084" y="134027"/>
                      <a:pt x="29060" y="139109"/>
                      <a:pt x="26157" y="144189"/>
                    </a:cubicBezTo>
                    <a:cubicBezTo>
                      <a:pt x="22529" y="149875"/>
                      <a:pt x="19022" y="155560"/>
                      <a:pt x="15272" y="161246"/>
                    </a:cubicBezTo>
                    <a:cubicBezTo>
                      <a:pt x="14910" y="161246"/>
                      <a:pt x="14668" y="161609"/>
                      <a:pt x="14184" y="161489"/>
                    </a:cubicBezTo>
                    <a:cubicBezTo>
                      <a:pt x="14184" y="161368"/>
                      <a:pt x="13942" y="161125"/>
                      <a:pt x="13821" y="161004"/>
                    </a:cubicBezTo>
                    <a:lnTo>
                      <a:pt x="13821" y="163545"/>
                    </a:lnTo>
                    <a:cubicBezTo>
                      <a:pt x="13579" y="164029"/>
                      <a:pt x="13216" y="164513"/>
                      <a:pt x="12975" y="164876"/>
                    </a:cubicBezTo>
                    <a:cubicBezTo>
                      <a:pt x="9346" y="170319"/>
                      <a:pt x="5476" y="175642"/>
                      <a:pt x="2694" y="181691"/>
                    </a:cubicBezTo>
                    <a:cubicBezTo>
                      <a:pt x="880" y="185562"/>
                      <a:pt x="-208" y="189554"/>
                      <a:pt x="33" y="193909"/>
                    </a:cubicBezTo>
                    <a:cubicBezTo>
                      <a:pt x="275" y="198265"/>
                      <a:pt x="1848" y="201652"/>
                      <a:pt x="4871" y="204676"/>
                    </a:cubicBezTo>
                    <a:cubicBezTo>
                      <a:pt x="7411" y="207338"/>
                      <a:pt x="10435" y="208184"/>
                      <a:pt x="13942" y="208184"/>
                    </a:cubicBezTo>
                    <a:lnTo>
                      <a:pt x="13942" y="209515"/>
                    </a:lnTo>
                    <a:cubicBezTo>
                      <a:pt x="14789" y="209515"/>
                      <a:pt x="15756" y="209515"/>
                      <a:pt x="16603" y="209515"/>
                    </a:cubicBezTo>
                    <a:cubicBezTo>
                      <a:pt x="21199" y="208910"/>
                      <a:pt x="25190" y="207216"/>
                      <a:pt x="27972" y="203103"/>
                    </a:cubicBezTo>
                    <a:cubicBezTo>
                      <a:pt x="28576" y="202256"/>
                      <a:pt x="29302" y="201410"/>
                      <a:pt x="29907" y="200442"/>
                    </a:cubicBezTo>
                    <a:cubicBezTo>
                      <a:pt x="30270" y="199958"/>
                      <a:pt x="30633" y="199353"/>
                      <a:pt x="30874" y="198869"/>
                    </a:cubicBezTo>
                    <a:cubicBezTo>
                      <a:pt x="34140" y="194635"/>
                      <a:pt x="37405" y="190401"/>
                      <a:pt x="40308" y="186046"/>
                    </a:cubicBezTo>
                    <a:cubicBezTo>
                      <a:pt x="42001" y="183506"/>
                      <a:pt x="43574" y="180965"/>
                      <a:pt x="45267" y="178425"/>
                    </a:cubicBezTo>
                    <a:cubicBezTo>
                      <a:pt x="45267" y="177941"/>
                      <a:pt x="45025" y="177336"/>
                      <a:pt x="44904" y="176852"/>
                    </a:cubicBezTo>
                    <a:cubicBezTo>
                      <a:pt x="46113" y="174916"/>
                      <a:pt x="47444" y="172981"/>
                      <a:pt x="48653" y="171045"/>
                    </a:cubicBezTo>
                    <a:cubicBezTo>
                      <a:pt x="59055" y="154109"/>
                      <a:pt x="69214" y="136931"/>
                      <a:pt x="79373" y="119873"/>
                    </a:cubicBezTo>
                    <a:cubicBezTo>
                      <a:pt x="85783" y="109107"/>
                      <a:pt x="91952" y="98098"/>
                      <a:pt x="98241" y="87331"/>
                    </a:cubicBezTo>
                    <a:cubicBezTo>
                      <a:pt x="98966" y="86122"/>
                      <a:pt x="99692" y="84912"/>
                      <a:pt x="100539" y="83702"/>
                    </a:cubicBezTo>
                    <a:cubicBezTo>
                      <a:pt x="103320" y="79710"/>
                      <a:pt x="107191" y="79831"/>
                      <a:pt x="110456" y="81766"/>
                    </a:cubicBezTo>
                    <a:cubicBezTo>
                      <a:pt x="112149" y="82735"/>
                      <a:pt x="113601" y="84065"/>
                      <a:pt x="114931" y="85154"/>
                    </a:cubicBezTo>
                    <a:cubicBezTo>
                      <a:pt x="114931" y="86001"/>
                      <a:pt x="115052" y="86605"/>
                      <a:pt x="114931" y="87090"/>
                    </a:cubicBezTo>
                    <a:cubicBezTo>
                      <a:pt x="114447" y="88662"/>
                      <a:pt x="113964" y="90114"/>
                      <a:pt x="113238" y="91565"/>
                    </a:cubicBezTo>
                    <a:cubicBezTo>
                      <a:pt x="111545" y="95678"/>
                      <a:pt x="109489" y="99671"/>
                      <a:pt x="107916" y="103905"/>
                    </a:cubicBezTo>
                    <a:cubicBezTo>
                      <a:pt x="103320" y="116365"/>
                      <a:pt x="98966" y="128826"/>
                      <a:pt x="94612" y="141407"/>
                    </a:cubicBezTo>
                    <a:cubicBezTo>
                      <a:pt x="90500" y="153262"/>
                      <a:pt x="86872" y="165238"/>
                      <a:pt x="82881" y="177094"/>
                    </a:cubicBezTo>
                    <a:cubicBezTo>
                      <a:pt x="76833" y="195119"/>
                      <a:pt x="70786" y="213144"/>
                      <a:pt x="64739" y="231169"/>
                    </a:cubicBezTo>
                    <a:cubicBezTo>
                      <a:pt x="58813" y="248831"/>
                      <a:pt x="53007" y="266494"/>
                      <a:pt x="47081" y="284156"/>
                    </a:cubicBezTo>
                    <a:cubicBezTo>
                      <a:pt x="46113" y="287180"/>
                      <a:pt x="44904" y="290205"/>
                      <a:pt x="44178" y="293350"/>
                    </a:cubicBezTo>
                    <a:cubicBezTo>
                      <a:pt x="43816" y="294801"/>
                      <a:pt x="42969" y="296495"/>
                      <a:pt x="44299" y="297947"/>
                    </a:cubicBezTo>
                    <a:cubicBezTo>
                      <a:pt x="44662" y="297947"/>
                      <a:pt x="45025" y="298189"/>
                      <a:pt x="45388" y="298189"/>
                    </a:cubicBezTo>
                    <a:cubicBezTo>
                      <a:pt x="67158" y="298189"/>
                      <a:pt x="88807" y="298189"/>
                      <a:pt x="110577" y="298189"/>
                    </a:cubicBezTo>
                    <a:cubicBezTo>
                      <a:pt x="112754" y="298189"/>
                      <a:pt x="114810" y="298068"/>
                      <a:pt x="116866" y="298794"/>
                    </a:cubicBezTo>
                    <a:cubicBezTo>
                      <a:pt x="118318" y="301213"/>
                      <a:pt x="117713" y="303753"/>
                      <a:pt x="117713" y="306294"/>
                    </a:cubicBezTo>
                    <a:cubicBezTo>
                      <a:pt x="117713" y="309681"/>
                      <a:pt x="117350" y="313068"/>
                      <a:pt x="117350" y="316456"/>
                    </a:cubicBezTo>
                    <a:cubicBezTo>
                      <a:pt x="117350" y="354926"/>
                      <a:pt x="117350" y="393395"/>
                      <a:pt x="117108" y="431744"/>
                    </a:cubicBezTo>
                    <a:cubicBezTo>
                      <a:pt x="117108" y="437067"/>
                      <a:pt x="117834" y="442027"/>
                      <a:pt x="120616" y="446744"/>
                    </a:cubicBezTo>
                    <a:cubicBezTo>
                      <a:pt x="120857" y="447107"/>
                      <a:pt x="121220" y="447470"/>
                      <a:pt x="121462" y="447833"/>
                    </a:cubicBezTo>
                    <a:cubicBezTo>
                      <a:pt x="121825" y="448196"/>
                      <a:pt x="122067" y="448680"/>
                      <a:pt x="122430" y="449043"/>
                    </a:cubicBezTo>
                    <a:cubicBezTo>
                      <a:pt x="122792" y="449406"/>
                      <a:pt x="123155" y="449890"/>
                      <a:pt x="123518" y="450253"/>
                    </a:cubicBezTo>
                    <a:cubicBezTo>
                      <a:pt x="124244" y="450857"/>
                      <a:pt x="124970" y="451583"/>
                      <a:pt x="125816" y="452188"/>
                    </a:cubicBezTo>
                    <a:lnTo>
                      <a:pt x="125816" y="452188"/>
                    </a:lnTo>
                    <a:cubicBezTo>
                      <a:pt x="129444" y="453882"/>
                      <a:pt x="133073" y="454970"/>
                      <a:pt x="137185" y="454608"/>
                    </a:cubicBezTo>
                    <a:cubicBezTo>
                      <a:pt x="146256" y="453761"/>
                      <a:pt x="153512" y="446261"/>
                      <a:pt x="153754" y="437188"/>
                    </a:cubicBezTo>
                    <a:cubicBezTo>
                      <a:pt x="153754" y="433800"/>
                      <a:pt x="153754" y="430413"/>
                      <a:pt x="153754" y="427026"/>
                    </a:cubicBezTo>
                    <a:cubicBezTo>
                      <a:pt x="153754" y="384927"/>
                      <a:pt x="153633" y="342707"/>
                      <a:pt x="153512" y="300608"/>
                    </a:cubicBezTo>
                    <a:cubicBezTo>
                      <a:pt x="153512" y="299882"/>
                      <a:pt x="153633" y="299278"/>
                      <a:pt x="153633" y="298673"/>
                    </a:cubicBezTo>
                    <a:cubicBezTo>
                      <a:pt x="154117" y="298431"/>
                      <a:pt x="154480" y="298189"/>
                      <a:pt x="154843" y="298189"/>
                    </a:cubicBezTo>
                    <a:cubicBezTo>
                      <a:pt x="158108" y="298189"/>
                      <a:pt x="161253" y="298431"/>
                      <a:pt x="164518" y="298431"/>
                    </a:cubicBezTo>
                    <a:cubicBezTo>
                      <a:pt x="165244" y="298431"/>
                      <a:pt x="165970" y="298431"/>
                      <a:pt x="166695" y="298431"/>
                    </a:cubicBezTo>
                    <a:cubicBezTo>
                      <a:pt x="169598" y="298309"/>
                      <a:pt x="169840" y="298431"/>
                      <a:pt x="169719" y="301334"/>
                    </a:cubicBezTo>
                    <a:cubicBezTo>
                      <a:pt x="169719" y="302907"/>
                      <a:pt x="169840" y="304600"/>
                      <a:pt x="169840" y="306173"/>
                    </a:cubicBezTo>
                    <a:cubicBezTo>
                      <a:pt x="169840" y="347062"/>
                      <a:pt x="169840" y="387830"/>
                      <a:pt x="169840" y="428719"/>
                    </a:cubicBezTo>
                    <a:cubicBezTo>
                      <a:pt x="169840" y="433316"/>
                      <a:pt x="169598" y="438034"/>
                      <a:pt x="170808" y="442510"/>
                    </a:cubicBezTo>
                    <a:cubicBezTo>
                      <a:pt x="172259" y="445777"/>
                      <a:pt x="173952" y="448922"/>
                      <a:pt x="176371" y="451583"/>
                    </a:cubicBezTo>
                    <a:cubicBezTo>
                      <a:pt x="178790" y="452793"/>
                      <a:pt x="181209" y="453761"/>
                      <a:pt x="183991" y="454124"/>
                    </a:cubicBezTo>
                    <a:cubicBezTo>
                      <a:pt x="190038" y="454850"/>
                      <a:pt x="195238" y="453035"/>
                      <a:pt x="199834" y="449043"/>
                    </a:cubicBezTo>
                    <a:cubicBezTo>
                      <a:pt x="203705" y="445535"/>
                      <a:pt x="205156" y="441058"/>
                      <a:pt x="205398" y="436099"/>
                    </a:cubicBezTo>
                    <a:cubicBezTo>
                      <a:pt x="205519" y="432832"/>
                      <a:pt x="205398" y="429687"/>
                      <a:pt x="205398" y="426421"/>
                    </a:cubicBezTo>
                    <a:cubicBezTo>
                      <a:pt x="205156" y="384564"/>
                      <a:pt x="204793" y="342828"/>
                      <a:pt x="204551" y="300971"/>
                    </a:cubicBezTo>
                    <a:cubicBezTo>
                      <a:pt x="204551" y="300245"/>
                      <a:pt x="204551" y="299519"/>
                      <a:pt x="204551" y="298552"/>
                    </a:cubicBezTo>
                    <a:cubicBezTo>
                      <a:pt x="205519" y="298431"/>
                      <a:pt x="206365" y="298189"/>
                      <a:pt x="207212" y="298189"/>
                    </a:cubicBezTo>
                    <a:cubicBezTo>
                      <a:pt x="228619" y="298189"/>
                      <a:pt x="249905" y="298189"/>
                      <a:pt x="271313" y="298068"/>
                    </a:cubicBezTo>
                    <a:cubicBezTo>
                      <a:pt x="271676" y="298068"/>
                      <a:pt x="272038" y="298189"/>
                      <a:pt x="272401" y="298309"/>
                    </a:cubicBezTo>
                    <a:cubicBezTo>
                      <a:pt x="273490" y="297947"/>
                      <a:pt x="273369" y="296979"/>
                      <a:pt x="273611" y="296132"/>
                    </a:cubicBezTo>
                    <a:cubicBezTo>
                      <a:pt x="271797" y="289962"/>
                      <a:pt x="269982" y="283793"/>
                      <a:pt x="268047" y="277623"/>
                    </a:cubicBezTo>
                    <a:cubicBezTo>
                      <a:pt x="261516" y="256816"/>
                      <a:pt x="254985" y="235887"/>
                      <a:pt x="248575" y="215080"/>
                    </a:cubicBezTo>
                    <a:cubicBezTo>
                      <a:pt x="243133" y="197781"/>
                      <a:pt x="237932" y="180481"/>
                      <a:pt x="232368" y="163303"/>
                    </a:cubicBezTo>
                    <a:cubicBezTo>
                      <a:pt x="230312" y="157012"/>
                      <a:pt x="228014" y="150843"/>
                      <a:pt x="225958" y="144431"/>
                    </a:cubicBezTo>
                    <a:cubicBezTo>
                      <a:pt x="222572" y="133665"/>
                      <a:pt x="218944" y="123019"/>
                      <a:pt x="215436" y="112252"/>
                    </a:cubicBezTo>
                    <a:cubicBezTo>
                      <a:pt x="212896" y="104751"/>
                      <a:pt x="210236" y="97373"/>
                      <a:pt x="206849" y="90235"/>
                    </a:cubicBezTo>
                    <a:cubicBezTo>
                      <a:pt x="205761" y="88057"/>
                      <a:pt x="205156" y="85880"/>
                      <a:pt x="206003" y="83581"/>
                    </a:cubicBezTo>
                    <a:cubicBezTo>
                      <a:pt x="208990" y="81973"/>
                      <a:pt x="212207" y="81368"/>
                      <a:pt x="215678" y="81766"/>
                    </a:cubicBezTo>
                    <a:cubicBezTo>
                      <a:pt x="217613" y="82614"/>
                      <a:pt x="218581" y="84307"/>
                      <a:pt x="219548" y="86001"/>
                    </a:cubicBezTo>
                    <a:cubicBezTo>
                      <a:pt x="225958" y="97009"/>
                      <a:pt x="232490" y="107897"/>
                      <a:pt x="239020" y="118906"/>
                    </a:cubicBezTo>
                    <a:cubicBezTo>
                      <a:pt x="250873" y="138987"/>
                      <a:pt x="262726" y="159069"/>
                      <a:pt x="274578" y="179030"/>
                    </a:cubicBezTo>
                    <a:cubicBezTo>
                      <a:pt x="274820" y="179393"/>
                      <a:pt x="275062" y="179755"/>
                      <a:pt x="275304" y="180240"/>
                    </a:cubicBezTo>
                    <a:cubicBezTo>
                      <a:pt x="275304" y="180240"/>
                      <a:pt x="275304" y="180360"/>
                      <a:pt x="275304" y="180481"/>
                    </a:cubicBezTo>
                    <a:cubicBezTo>
                      <a:pt x="276997" y="183022"/>
                      <a:pt x="278569" y="185562"/>
                      <a:pt x="280263" y="188103"/>
                    </a:cubicBezTo>
                    <a:cubicBezTo>
                      <a:pt x="280867" y="189070"/>
                      <a:pt x="281714" y="190038"/>
                      <a:pt x="282440" y="191006"/>
                    </a:cubicBezTo>
                    <a:cubicBezTo>
                      <a:pt x="283407" y="192457"/>
                      <a:pt x="284254" y="193909"/>
                      <a:pt x="285221" y="195240"/>
                    </a:cubicBezTo>
                    <a:cubicBezTo>
                      <a:pt x="285826" y="196087"/>
                      <a:pt x="286552" y="196692"/>
                      <a:pt x="287157" y="197417"/>
                    </a:cubicBezTo>
                    <a:cubicBezTo>
                      <a:pt x="288003" y="198506"/>
                      <a:pt x="288850" y="199716"/>
                      <a:pt x="289696" y="200926"/>
                    </a:cubicBezTo>
                    <a:cubicBezTo>
                      <a:pt x="290059" y="201410"/>
                      <a:pt x="290422" y="202015"/>
                      <a:pt x="290664" y="202499"/>
                    </a:cubicBezTo>
                    <a:cubicBezTo>
                      <a:pt x="291269" y="203345"/>
                      <a:pt x="291994" y="204192"/>
                      <a:pt x="292599" y="205160"/>
                    </a:cubicBezTo>
                    <a:cubicBezTo>
                      <a:pt x="295260" y="209273"/>
                      <a:pt x="299251" y="210967"/>
                      <a:pt x="303968" y="211572"/>
                    </a:cubicBezTo>
                    <a:cubicBezTo>
                      <a:pt x="304935" y="211693"/>
                      <a:pt x="305782" y="211693"/>
                      <a:pt x="306629" y="211572"/>
                    </a:cubicBezTo>
                    <a:lnTo>
                      <a:pt x="306629" y="210241"/>
                    </a:lnTo>
                    <a:cubicBezTo>
                      <a:pt x="310015" y="210241"/>
                      <a:pt x="313160" y="209273"/>
                      <a:pt x="315699" y="206733"/>
                    </a:cubicBezTo>
                    <a:cubicBezTo>
                      <a:pt x="318602" y="203708"/>
                      <a:pt x="320295" y="200321"/>
                      <a:pt x="320537" y="195966"/>
                    </a:cubicBezTo>
                    <a:cubicBezTo>
                      <a:pt x="320779" y="191611"/>
                      <a:pt x="319691" y="187740"/>
                      <a:pt x="317877" y="183748"/>
                    </a:cubicBezTo>
                    <a:close/>
                  </a:path>
                </a:pathLst>
              </a:custGeom>
              <a:solidFill>
                <a:srgbClr val="A0D5D2"/>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grpSp>
        <p:grpSp>
          <p:nvGrpSpPr>
            <p:cNvPr id="37" name="Google Shape;84;p1"/>
            <p:cNvGrpSpPr/>
            <p:nvPr/>
          </p:nvGrpSpPr>
          <p:grpSpPr>
            <a:xfrm>
              <a:off x="3885480" y="5873760"/>
              <a:ext cx="948240" cy="983880"/>
              <a:chOff x="3885480" y="5873760"/>
              <a:chExt cx="948240" cy="983880"/>
            </a:xfrm>
          </p:grpSpPr>
          <p:sp>
            <p:nvSpPr>
              <p:cNvPr id="38" name="Google Shape;85;p1"/>
              <p:cNvSpPr/>
              <p:nvPr/>
            </p:nvSpPr>
            <p:spPr>
              <a:xfrm>
                <a:off x="4015080" y="6230880"/>
                <a:ext cx="104040" cy="103680"/>
              </a:xfrm>
              <a:custGeom>
                <a:avLst/>
                <a:gdLst>
                  <a:gd name="textAreaLeft" fmla="*/ 0 w 104040"/>
                  <a:gd name="textAreaRight" fmla="*/ 104400 w 104040"/>
                  <a:gd name="textAreaTop" fmla="*/ 0 h 103680"/>
                  <a:gd name="textAreaBottom" fmla="*/ 104040 h 103680"/>
                </a:gdLst>
                <a:ahLst/>
                <a:cxnLst/>
                <a:rect l="textAreaLeft" t="textAreaTop" r="textAreaRight" b="textAreaBottom"/>
                <a:pathLst>
                  <a:path w="61667" h="61575">
                    <a:moveTo>
                      <a:pt x="4401" y="47422"/>
                    </a:moveTo>
                    <a:cubicBezTo>
                      <a:pt x="10085" y="56495"/>
                      <a:pt x="18188" y="61334"/>
                      <a:pt x="29073" y="61334"/>
                    </a:cubicBezTo>
                    <a:cubicBezTo>
                      <a:pt x="29436" y="61334"/>
                      <a:pt x="29799" y="61334"/>
                      <a:pt x="30162" y="61334"/>
                    </a:cubicBezTo>
                    <a:cubicBezTo>
                      <a:pt x="30162" y="61334"/>
                      <a:pt x="30162" y="61455"/>
                      <a:pt x="30162" y="61576"/>
                    </a:cubicBezTo>
                    <a:cubicBezTo>
                      <a:pt x="32581" y="61334"/>
                      <a:pt x="35121" y="61091"/>
                      <a:pt x="37539" y="60729"/>
                    </a:cubicBezTo>
                    <a:cubicBezTo>
                      <a:pt x="42861" y="60003"/>
                      <a:pt x="47336" y="57583"/>
                      <a:pt x="51327" y="54196"/>
                    </a:cubicBezTo>
                    <a:cubicBezTo>
                      <a:pt x="56407" y="49841"/>
                      <a:pt x="59189" y="43914"/>
                      <a:pt x="60761" y="37623"/>
                    </a:cubicBezTo>
                    <a:cubicBezTo>
                      <a:pt x="61970" y="33147"/>
                      <a:pt x="61970" y="28550"/>
                      <a:pt x="60761" y="23953"/>
                    </a:cubicBezTo>
                    <a:cubicBezTo>
                      <a:pt x="59430" y="19114"/>
                      <a:pt x="57253" y="14759"/>
                      <a:pt x="53988" y="10887"/>
                    </a:cubicBezTo>
                    <a:cubicBezTo>
                      <a:pt x="49876" y="5807"/>
                      <a:pt x="44433" y="2540"/>
                      <a:pt x="38023" y="968"/>
                    </a:cubicBezTo>
                    <a:cubicBezTo>
                      <a:pt x="34032" y="0"/>
                      <a:pt x="29920" y="-242"/>
                      <a:pt x="25808" y="242"/>
                    </a:cubicBezTo>
                    <a:cubicBezTo>
                      <a:pt x="19035" y="1089"/>
                      <a:pt x="13834" y="4839"/>
                      <a:pt x="8755" y="8831"/>
                    </a:cubicBezTo>
                    <a:cubicBezTo>
                      <a:pt x="5489" y="12823"/>
                      <a:pt x="2949" y="17299"/>
                      <a:pt x="1014" y="22259"/>
                    </a:cubicBezTo>
                    <a:cubicBezTo>
                      <a:pt x="772" y="22864"/>
                      <a:pt x="651" y="23590"/>
                      <a:pt x="530" y="24316"/>
                    </a:cubicBezTo>
                    <a:cubicBezTo>
                      <a:pt x="-316" y="28066"/>
                      <a:pt x="47" y="31816"/>
                      <a:pt x="288" y="35567"/>
                    </a:cubicBezTo>
                    <a:cubicBezTo>
                      <a:pt x="530" y="39921"/>
                      <a:pt x="2103" y="43914"/>
                      <a:pt x="4401" y="47543"/>
                    </a:cubicBezTo>
                    <a:close/>
                  </a:path>
                </a:pathLst>
              </a:custGeom>
              <a:solidFill>
                <a:srgbClr val="50B4D9"/>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39" name="Google Shape;86;p1"/>
              <p:cNvSpPr/>
              <p:nvPr/>
            </p:nvSpPr>
            <p:spPr>
              <a:xfrm>
                <a:off x="3885480" y="6352200"/>
                <a:ext cx="302760" cy="505440"/>
              </a:xfrm>
              <a:custGeom>
                <a:avLst/>
                <a:gdLst>
                  <a:gd name="textAreaLeft" fmla="*/ 0 w 302760"/>
                  <a:gd name="textAreaRight" fmla="*/ 303120 w 302760"/>
                  <a:gd name="textAreaTop" fmla="*/ 0 h 505440"/>
                  <a:gd name="textAreaBottom" fmla="*/ 505800 h 505440"/>
                </a:gdLst>
                <a:ahLst/>
                <a:cxnLst/>
                <a:rect l="textAreaLeft" t="textAreaTop" r="textAreaRight" b="textAreaBottom"/>
                <a:pathLst>
                  <a:path w="179374" h="299069">
                    <a:moveTo>
                      <a:pt x="135955" y="7839"/>
                    </a:moveTo>
                    <a:cubicBezTo>
                      <a:pt x="132448" y="5661"/>
                      <a:pt x="128698" y="3847"/>
                      <a:pt x="124828" y="2637"/>
                    </a:cubicBezTo>
                    <a:cubicBezTo>
                      <a:pt x="116362" y="-24"/>
                      <a:pt x="107775" y="-508"/>
                      <a:pt x="98946" y="460"/>
                    </a:cubicBezTo>
                    <a:cubicBezTo>
                      <a:pt x="94955" y="944"/>
                      <a:pt x="91085" y="1670"/>
                      <a:pt x="87093" y="2274"/>
                    </a:cubicBezTo>
                    <a:cubicBezTo>
                      <a:pt x="86610" y="2517"/>
                      <a:pt x="86126" y="2758"/>
                      <a:pt x="85521" y="3000"/>
                    </a:cubicBezTo>
                    <a:cubicBezTo>
                      <a:pt x="82256" y="4210"/>
                      <a:pt x="79232" y="5541"/>
                      <a:pt x="76329" y="7476"/>
                    </a:cubicBezTo>
                    <a:cubicBezTo>
                      <a:pt x="69677" y="11590"/>
                      <a:pt x="64598" y="17275"/>
                      <a:pt x="60123" y="23566"/>
                    </a:cubicBezTo>
                    <a:cubicBezTo>
                      <a:pt x="53350" y="33244"/>
                      <a:pt x="47303" y="43284"/>
                      <a:pt x="41497" y="53567"/>
                    </a:cubicBezTo>
                    <a:cubicBezTo>
                      <a:pt x="38232" y="59253"/>
                      <a:pt x="34966" y="65060"/>
                      <a:pt x="31459" y="70625"/>
                    </a:cubicBezTo>
                    <a:cubicBezTo>
                      <a:pt x="28556" y="75342"/>
                      <a:pt x="25774" y="80181"/>
                      <a:pt x="23114" y="84899"/>
                    </a:cubicBezTo>
                    <a:cubicBezTo>
                      <a:pt x="21178" y="88287"/>
                      <a:pt x="19243" y="91553"/>
                      <a:pt x="17308" y="94940"/>
                    </a:cubicBezTo>
                    <a:cubicBezTo>
                      <a:pt x="14889" y="98691"/>
                      <a:pt x="12591" y="102440"/>
                      <a:pt x="10172" y="106191"/>
                    </a:cubicBezTo>
                    <a:cubicBezTo>
                      <a:pt x="9931" y="106191"/>
                      <a:pt x="9810" y="106433"/>
                      <a:pt x="9447" y="106433"/>
                    </a:cubicBezTo>
                    <a:cubicBezTo>
                      <a:pt x="9447" y="106433"/>
                      <a:pt x="9326" y="106191"/>
                      <a:pt x="9205" y="106070"/>
                    </a:cubicBezTo>
                    <a:lnTo>
                      <a:pt x="9205" y="107764"/>
                    </a:lnTo>
                    <a:cubicBezTo>
                      <a:pt x="8963" y="108005"/>
                      <a:pt x="8842" y="108369"/>
                      <a:pt x="8600" y="108610"/>
                    </a:cubicBezTo>
                    <a:cubicBezTo>
                      <a:pt x="6181" y="112239"/>
                      <a:pt x="3641" y="115748"/>
                      <a:pt x="1827" y="119619"/>
                    </a:cubicBezTo>
                    <a:cubicBezTo>
                      <a:pt x="618" y="122159"/>
                      <a:pt x="-108" y="124700"/>
                      <a:pt x="13" y="127603"/>
                    </a:cubicBezTo>
                    <a:cubicBezTo>
                      <a:pt x="134" y="130385"/>
                      <a:pt x="1223" y="132684"/>
                      <a:pt x="3158" y="134620"/>
                    </a:cubicBezTo>
                    <a:cubicBezTo>
                      <a:pt x="4851" y="136313"/>
                      <a:pt x="6786" y="136918"/>
                      <a:pt x="9084" y="136918"/>
                    </a:cubicBezTo>
                    <a:lnTo>
                      <a:pt x="9084" y="137765"/>
                    </a:lnTo>
                    <a:cubicBezTo>
                      <a:pt x="9689" y="137765"/>
                      <a:pt x="10293" y="137765"/>
                      <a:pt x="10898" y="137765"/>
                    </a:cubicBezTo>
                    <a:cubicBezTo>
                      <a:pt x="13922" y="137402"/>
                      <a:pt x="16583" y="136193"/>
                      <a:pt x="18397" y="133531"/>
                    </a:cubicBezTo>
                    <a:cubicBezTo>
                      <a:pt x="18760" y="132926"/>
                      <a:pt x="19243" y="132442"/>
                      <a:pt x="19606" y="131837"/>
                    </a:cubicBezTo>
                    <a:cubicBezTo>
                      <a:pt x="19848" y="131474"/>
                      <a:pt x="20090" y="131111"/>
                      <a:pt x="20332" y="130749"/>
                    </a:cubicBezTo>
                    <a:cubicBezTo>
                      <a:pt x="22509" y="127966"/>
                      <a:pt x="24686" y="125184"/>
                      <a:pt x="26621" y="122281"/>
                    </a:cubicBezTo>
                    <a:cubicBezTo>
                      <a:pt x="27709" y="120586"/>
                      <a:pt x="28798" y="118893"/>
                      <a:pt x="29886" y="117321"/>
                    </a:cubicBezTo>
                    <a:cubicBezTo>
                      <a:pt x="29886" y="116957"/>
                      <a:pt x="29766" y="116595"/>
                      <a:pt x="29645" y="116232"/>
                    </a:cubicBezTo>
                    <a:cubicBezTo>
                      <a:pt x="30491" y="114901"/>
                      <a:pt x="31338" y="113691"/>
                      <a:pt x="32063" y="112482"/>
                    </a:cubicBezTo>
                    <a:cubicBezTo>
                      <a:pt x="38957" y="101352"/>
                      <a:pt x="45609" y="90101"/>
                      <a:pt x="52261" y="78851"/>
                    </a:cubicBezTo>
                    <a:cubicBezTo>
                      <a:pt x="56494" y="71713"/>
                      <a:pt x="60486" y="64576"/>
                      <a:pt x="64719" y="57439"/>
                    </a:cubicBezTo>
                    <a:cubicBezTo>
                      <a:pt x="65202" y="56591"/>
                      <a:pt x="65686" y="55866"/>
                      <a:pt x="66291" y="55019"/>
                    </a:cubicBezTo>
                    <a:cubicBezTo>
                      <a:pt x="68105" y="52357"/>
                      <a:pt x="70645" y="52478"/>
                      <a:pt x="72822" y="53809"/>
                    </a:cubicBezTo>
                    <a:cubicBezTo>
                      <a:pt x="73910" y="54414"/>
                      <a:pt x="74878" y="55261"/>
                      <a:pt x="75846" y="55987"/>
                    </a:cubicBezTo>
                    <a:cubicBezTo>
                      <a:pt x="75846" y="56591"/>
                      <a:pt x="75846" y="56955"/>
                      <a:pt x="75846" y="57196"/>
                    </a:cubicBezTo>
                    <a:cubicBezTo>
                      <a:pt x="75483" y="58164"/>
                      <a:pt x="75120" y="59253"/>
                      <a:pt x="74757" y="60221"/>
                    </a:cubicBezTo>
                    <a:cubicBezTo>
                      <a:pt x="73548" y="62882"/>
                      <a:pt x="72338" y="65543"/>
                      <a:pt x="71250" y="68326"/>
                    </a:cubicBezTo>
                    <a:cubicBezTo>
                      <a:pt x="68226" y="76552"/>
                      <a:pt x="65323" y="84779"/>
                      <a:pt x="62542" y="93005"/>
                    </a:cubicBezTo>
                    <a:cubicBezTo>
                      <a:pt x="59881" y="100747"/>
                      <a:pt x="57462" y="108610"/>
                      <a:pt x="54801" y="116473"/>
                    </a:cubicBezTo>
                    <a:cubicBezTo>
                      <a:pt x="50810" y="128329"/>
                      <a:pt x="46819" y="140184"/>
                      <a:pt x="42828" y="152040"/>
                    </a:cubicBezTo>
                    <a:cubicBezTo>
                      <a:pt x="38957" y="163653"/>
                      <a:pt x="35087" y="175267"/>
                      <a:pt x="31217" y="186880"/>
                    </a:cubicBezTo>
                    <a:cubicBezTo>
                      <a:pt x="30491" y="188937"/>
                      <a:pt x="29766" y="190872"/>
                      <a:pt x="29282" y="192929"/>
                    </a:cubicBezTo>
                    <a:cubicBezTo>
                      <a:pt x="29040" y="193897"/>
                      <a:pt x="28556" y="194985"/>
                      <a:pt x="29282" y="195953"/>
                    </a:cubicBezTo>
                    <a:cubicBezTo>
                      <a:pt x="29524" y="195953"/>
                      <a:pt x="29766" y="196075"/>
                      <a:pt x="30007" y="196075"/>
                    </a:cubicBezTo>
                    <a:cubicBezTo>
                      <a:pt x="44279" y="196075"/>
                      <a:pt x="58550" y="196075"/>
                      <a:pt x="72822" y="196075"/>
                    </a:cubicBezTo>
                    <a:cubicBezTo>
                      <a:pt x="74273" y="196075"/>
                      <a:pt x="75604" y="196075"/>
                      <a:pt x="76934" y="196437"/>
                    </a:cubicBezTo>
                    <a:cubicBezTo>
                      <a:pt x="77902" y="198010"/>
                      <a:pt x="77539" y="199704"/>
                      <a:pt x="77539" y="201397"/>
                    </a:cubicBezTo>
                    <a:cubicBezTo>
                      <a:pt x="77539" y="203696"/>
                      <a:pt x="77297" y="205873"/>
                      <a:pt x="77297" y="208172"/>
                    </a:cubicBezTo>
                    <a:cubicBezTo>
                      <a:pt x="77297" y="233455"/>
                      <a:pt x="77297" y="258739"/>
                      <a:pt x="77176" y="284022"/>
                    </a:cubicBezTo>
                    <a:cubicBezTo>
                      <a:pt x="77176" y="287530"/>
                      <a:pt x="77660" y="290797"/>
                      <a:pt x="79474" y="293821"/>
                    </a:cubicBezTo>
                    <a:cubicBezTo>
                      <a:pt x="79716" y="294063"/>
                      <a:pt x="79837" y="294305"/>
                      <a:pt x="80079" y="294547"/>
                    </a:cubicBezTo>
                    <a:cubicBezTo>
                      <a:pt x="80320" y="294789"/>
                      <a:pt x="80562" y="295031"/>
                      <a:pt x="80683" y="295273"/>
                    </a:cubicBezTo>
                    <a:cubicBezTo>
                      <a:pt x="80925" y="295515"/>
                      <a:pt x="81167" y="295757"/>
                      <a:pt x="81409" y="296119"/>
                    </a:cubicBezTo>
                    <a:cubicBezTo>
                      <a:pt x="81893" y="296603"/>
                      <a:pt x="82377" y="296966"/>
                      <a:pt x="82860" y="297450"/>
                    </a:cubicBezTo>
                    <a:lnTo>
                      <a:pt x="82860" y="297450"/>
                    </a:lnTo>
                    <a:cubicBezTo>
                      <a:pt x="85279" y="298539"/>
                      <a:pt x="87698" y="299265"/>
                      <a:pt x="90359" y="299023"/>
                    </a:cubicBezTo>
                    <a:cubicBezTo>
                      <a:pt x="96285" y="298418"/>
                      <a:pt x="101123" y="293579"/>
                      <a:pt x="101244" y="287651"/>
                    </a:cubicBezTo>
                    <a:cubicBezTo>
                      <a:pt x="101244" y="285353"/>
                      <a:pt x="101244" y="283176"/>
                      <a:pt x="101244" y="280877"/>
                    </a:cubicBezTo>
                    <a:cubicBezTo>
                      <a:pt x="101244" y="253174"/>
                      <a:pt x="101244" y="225471"/>
                      <a:pt x="101123" y="197768"/>
                    </a:cubicBezTo>
                    <a:cubicBezTo>
                      <a:pt x="101123" y="197284"/>
                      <a:pt x="101123" y="196921"/>
                      <a:pt x="101123" y="196558"/>
                    </a:cubicBezTo>
                    <a:cubicBezTo>
                      <a:pt x="101486" y="196437"/>
                      <a:pt x="101728" y="196195"/>
                      <a:pt x="101849" y="196195"/>
                    </a:cubicBezTo>
                    <a:cubicBezTo>
                      <a:pt x="103905" y="196195"/>
                      <a:pt x="106082" y="196316"/>
                      <a:pt x="108138" y="196437"/>
                    </a:cubicBezTo>
                    <a:cubicBezTo>
                      <a:pt x="108622" y="196437"/>
                      <a:pt x="109105" y="196437"/>
                      <a:pt x="109589" y="196437"/>
                    </a:cubicBezTo>
                    <a:cubicBezTo>
                      <a:pt x="111524" y="196437"/>
                      <a:pt x="111645" y="196437"/>
                      <a:pt x="111524" y="198373"/>
                    </a:cubicBezTo>
                    <a:cubicBezTo>
                      <a:pt x="111524" y="199462"/>
                      <a:pt x="111524" y="200429"/>
                      <a:pt x="111524" y="201518"/>
                    </a:cubicBezTo>
                    <a:cubicBezTo>
                      <a:pt x="111524" y="228374"/>
                      <a:pt x="111524" y="255231"/>
                      <a:pt x="111524" y="282086"/>
                    </a:cubicBezTo>
                    <a:cubicBezTo>
                      <a:pt x="111524" y="285111"/>
                      <a:pt x="111403" y="288256"/>
                      <a:pt x="112129" y="291159"/>
                    </a:cubicBezTo>
                    <a:cubicBezTo>
                      <a:pt x="113097" y="293337"/>
                      <a:pt x="114185" y="295393"/>
                      <a:pt x="115757" y="297088"/>
                    </a:cubicBezTo>
                    <a:cubicBezTo>
                      <a:pt x="117330" y="297934"/>
                      <a:pt x="118902" y="298539"/>
                      <a:pt x="120716" y="298781"/>
                    </a:cubicBezTo>
                    <a:cubicBezTo>
                      <a:pt x="124707" y="299265"/>
                      <a:pt x="128094" y="298055"/>
                      <a:pt x="131117" y="295393"/>
                    </a:cubicBezTo>
                    <a:cubicBezTo>
                      <a:pt x="133657" y="293095"/>
                      <a:pt x="134625" y="290071"/>
                      <a:pt x="134746" y="286805"/>
                    </a:cubicBezTo>
                    <a:cubicBezTo>
                      <a:pt x="134746" y="284748"/>
                      <a:pt x="134746" y="282571"/>
                      <a:pt x="134746" y="280393"/>
                    </a:cubicBezTo>
                    <a:cubicBezTo>
                      <a:pt x="134504" y="252932"/>
                      <a:pt x="134383" y="225350"/>
                      <a:pt x="134141" y="197889"/>
                    </a:cubicBezTo>
                    <a:cubicBezTo>
                      <a:pt x="134141" y="197405"/>
                      <a:pt x="134141" y="196921"/>
                      <a:pt x="134141" y="196316"/>
                    </a:cubicBezTo>
                    <a:cubicBezTo>
                      <a:pt x="134746" y="196316"/>
                      <a:pt x="135350" y="196075"/>
                      <a:pt x="135834" y="196075"/>
                    </a:cubicBezTo>
                    <a:cubicBezTo>
                      <a:pt x="149864" y="196075"/>
                      <a:pt x="163893" y="196075"/>
                      <a:pt x="177923" y="196075"/>
                    </a:cubicBezTo>
                    <a:cubicBezTo>
                      <a:pt x="178165" y="196075"/>
                      <a:pt x="178407" y="196075"/>
                      <a:pt x="178649" y="196195"/>
                    </a:cubicBezTo>
                    <a:cubicBezTo>
                      <a:pt x="179374" y="195953"/>
                      <a:pt x="179253" y="195349"/>
                      <a:pt x="179374" y="194744"/>
                    </a:cubicBezTo>
                    <a:cubicBezTo>
                      <a:pt x="178165" y="190631"/>
                      <a:pt x="176955" y="186638"/>
                      <a:pt x="175746" y="182525"/>
                    </a:cubicBezTo>
                    <a:cubicBezTo>
                      <a:pt x="171513" y="168855"/>
                      <a:pt x="167159" y="155064"/>
                      <a:pt x="162926" y="141394"/>
                    </a:cubicBezTo>
                    <a:cubicBezTo>
                      <a:pt x="159418" y="130023"/>
                      <a:pt x="155911" y="118651"/>
                      <a:pt x="152283" y="107400"/>
                    </a:cubicBezTo>
                    <a:cubicBezTo>
                      <a:pt x="150952" y="103287"/>
                      <a:pt x="149380" y="99174"/>
                      <a:pt x="148050" y="95061"/>
                    </a:cubicBezTo>
                    <a:cubicBezTo>
                      <a:pt x="145752" y="88045"/>
                      <a:pt x="143454" y="80907"/>
                      <a:pt x="141156" y="73891"/>
                    </a:cubicBezTo>
                    <a:cubicBezTo>
                      <a:pt x="139462" y="68931"/>
                      <a:pt x="137769" y="64092"/>
                      <a:pt x="135471" y="59374"/>
                    </a:cubicBezTo>
                    <a:cubicBezTo>
                      <a:pt x="134746" y="57922"/>
                      <a:pt x="134383" y="56591"/>
                      <a:pt x="134988" y="55019"/>
                    </a:cubicBezTo>
                  </a:path>
                </a:pathLst>
              </a:custGeom>
              <a:solidFill>
                <a:srgbClr val="50B4D9"/>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grpSp>
            <p:nvGrpSpPr>
              <p:cNvPr id="40" name="Google Shape;87;p1"/>
              <p:cNvGrpSpPr/>
              <p:nvPr/>
            </p:nvGrpSpPr>
            <p:grpSpPr>
              <a:xfrm>
                <a:off x="4252320" y="5873760"/>
                <a:ext cx="581400" cy="983520"/>
                <a:chOff x="4252320" y="5873760"/>
                <a:chExt cx="581400" cy="983520"/>
              </a:xfrm>
            </p:grpSpPr>
            <p:sp>
              <p:nvSpPr>
                <p:cNvPr id="41" name="Google Shape;88;p1"/>
                <p:cNvSpPr/>
                <p:nvPr/>
              </p:nvSpPr>
              <p:spPr>
                <a:xfrm>
                  <a:off x="4460400" y="5873760"/>
                  <a:ext cx="167760" cy="171000"/>
                </a:xfrm>
                <a:custGeom>
                  <a:avLst/>
                  <a:gdLst>
                    <a:gd name="textAreaLeft" fmla="*/ 0 w 167760"/>
                    <a:gd name="textAreaRight" fmla="*/ 168120 w 167760"/>
                    <a:gd name="textAreaTop" fmla="*/ 0 h 171000"/>
                    <a:gd name="textAreaBottom" fmla="*/ 171360 h 171000"/>
                  </a:gdLst>
                  <a:ahLst/>
                  <a:cxnLst/>
                  <a:rect l="textAreaLeft" t="textAreaTop" r="textAreaRight" b="textAreaBottom"/>
                  <a:pathLst>
                    <a:path w="99416" h="101254">
                      <a:moveTo>
                        <a:pt x="77647" y="92061"/>
                      </a:moveTo>
                      <a:cubicBezTo>
                        <a:pt x="77888" y="91819"/>
                        <a:pt x="78130" y="91819"/>
                        <a:pt x="78493" y="91819"/>
                      </a:cubicBezTo>
                      <a:cubicBezTo>
                        <a:pt x="83331" y="87101"/>
                        <a:pt x="87806" y="82262"/>
                        <a:pt x="91313" y="76455"/>
                      </a:cubicBezTo>
                      <a:cubicBezTo>
                        <a:pt x="92281" y="74883"/>
                        <a:pt x="93128" y="73068"/>
                        <a:pt x="93853" y="71374"/>
                      </a:cubicBezTo>
                      <a:cubicBezTo>
                        <a:pt x="95425" y="67745"/>
                        <a:pt x="96877" y="63995"/>
                        <a:pt x="98328" y="60366"/>
                      </a:cubicBezTo>
                      <a:lnTo>
                        <a:pt x="98328" y="60366"/>
                      </a:lnTo>
                      <a:cubicBezTo>
                        <a:pt x="98328" y="59640"/>
                        <a:pt x="98449" y="59035"/>
                        <a:pt x="98570" y="58309"/>
                      </a:cubicBezTo>
                      <a:cubicBezTo>
                        <a:pt x="98570" y="57946"/>
                        <a:pt x="98570" y="57583"/>
                        <a:pt x="98570" y="57220"/>
                      </a:cubicBezTo>
                      <a:cubicBezTo>
                        <a:pt x="98328" y="55527"/>
                        <a:pt x="98570" y="54075"/>
                        <a:pt x="99417" y="52624"/>
                      </a:cubicBezTo>
                      <a:cubicBezTo>
                        <a:pt x="99417" y="49599"/>
                        <a:pt x="99417" y="46454"/>
                        <a:pt x="99417" y="43429"/>
                      </a:cubicBezTo>
                      <a:cubicBezTo>
                        <a:pt x="99296" y="42946"/>
                        <a:pt x="99054" y="42582"/>
                        <a:pt x="98933" y="42099"/>
                      </a:cubicBezTo>
                      <a:cubicBezTo>
                        <a:pt x="98812" y="41010"/>
                        <a:pt x="98570" y="39921"/>
                        <a:pt x="98449" y="38712"/>
                      </a:cubicBezTo>
                      <a:cubicBezTo>
                        <a:pt x="98449" y="38107"/>
                        <a:pt x="98449" y="37502"/>
                        <a:pt x="98328" y="36897"/>
                      </a:cubicBezTo>
                      <a:cubicBezTo>
                        <a:pt x="97965" y="36292"/>
                        <a:pt x="97723" y="35808"/>
                        <a:pt x="97361" y="35203"/>
                      </a:cubicBezTo>
                      <a:cubicBezTo>
                        <a:pt x="97119" y="34840"/>
                        <a:pt x="97119" y="34598"/>
                        <a:pt x="97240" y="34235"/>
                      </a:cubicBezTo>
                      <a:cubicBezTo>
                        <a:pt x="96272" y="33752"/>
                        <a:pt x="96151" y="32783"/>
                        <a:pt x="96151" y="31695"/>
                      </a:cubicBezTo>
                      <a:cubicBezTo>
                        <a:pt x="96151" y="31695"/>
                        <a:pt x="96151" y="31695"/>
                        <a:pt x="96151" y="31695"/>
                      </a:cubicBezTo>
                      <a:cubicBezTo>
                        <a:pt x="94095" y="28187"/>
                        <a:pt x="92039" y="24679"/>
                        <a:pt x="89862" y="21170"/>
                      </a:cubicBezTo>
                      <a:cubicBezTo>
                        <a:pt x="87443" y="17299"/>
                        <a:pt x="84298" y="14032"/>
                        <a:pt x="80912" y="11008"/>
                      </a:cubicBezTo>
                      <a:cubicBezTo>
                        <a:pt x="80549" y="10645"/>
                        <a:pt x="80186" y="10162"/>
                        <a:pt x="79945" y="9678"/>
                      </a:cubicBezTo>
                      <a:cubicBezTo>
                        <a:pt x="72204" y="4355"/>
                        <a:pt x="63738" y="846"/>
                        <a:pt x="54425" y="0"/>
                      </a:cubicBezTo>
                      <a:cubicBezTo>
                        <a:pt x="51764" y="0"/>
                        <a:pt x="49224" y="0"/>
                        <a:pt x="46564" y="0"/>
                      </a:cubicBezTo>
                      <a:lnTo>
                        <a:pt x="46564" y="0"/>
                      </a:lnTo>
                      <a:cubicBezTo>
                        <a:pt x="45717" y="0"/>
                        <a:pt x="44871" y="0"/>
                        <a:pt x="44024" y="121"/>
                      </a:cubicBezTo>
                      <a:cubicBezTo>
                        <a:pt x="42935" y="121"/>
                        <a:pt x="41726" y="363"/>
                        <a:pt x="40637" y="363"/>
                      </a:cubicBezTo>
                      <a:cubicBezTo>
                        <a:pt x="39912" y="363"/>
                        <a:pt x="39307" y="363"/>
                        <a:pt x="38581" y="484"/>
                      </a:cubicBezTo>
                      <a:cubicBezTo>
                        <a:pt x="37977" y="1451"/>
                        <a:pt x="37009" y="1451"/>
                        <a:pt x="35921" y="1451"/>
                      </a:cubicBezTo>
                      <a:lnTo>
                        <a:pt x="35437" y="1694"/>
                      </a:lnTo>
                      <a:lnTo>
                        <a:pt x="34953" y="1694"/>
                      </a:lnTo>
                      <a:cubicBezTo>
                        <a:pt x="34469" y="1935"/>
                        <a:pt x="33985" y="2177"/>
                        <a:pt x="33623" y="2540"/>
                      </a:cubicBezTo>
                      <a:cubicBezTo>
                        <a:pt x="32897" y="2661"/>
                        <a:pt x="32171" y="2782"/>
                        <a:pt x="31325" y="2903"/>
                      </a:cubicBezTo>
                      <a:cubicBezTo>
                        <a:pt x="30841" y="3871"/>
                        <a:pt x="29873" y="3871"/>
                        <a:pt x="28906" y="3871"/>
                      </a:cubicBezTo>
                      <a:lnTo>
                        <a:pt x="28906" y="3871"/>
                      </a:lnTo>
                      <a:cubicBezTo>
                        <a:pt x="26850" y="5444"/>
                        <a:pt x="24673" y="6895"/>
                        <a:pt x="22012" y="7379"/>
                      </a:cubicBezTo>
                      <a:lnTo>
                        <a:pt x="22012" y="7379"/>
                      </a:lnTo>
                      <a:cubicBezTo>
                        <a:pt x="21649" y="7742"/>
                        <a:pt x="21165" y="8105"/>
                        <a:pt x="20802" y="8468"/>
                      </a:cubicBezTo>
                      <a:lnTo>
                        <a:pt x="20802" y="8468"/>
                      </a:lnTo>
                      <a:cubicBezTo>
                        <a:pt x="20440" y="8831"/>
                        <a:pt x="19956" y="9194"/>
                        <a:pt x="19593" y="9436"/>
                      </a:cubicBezTo>
                      <a:lnTo>
                        <a:pt x="19593" y="9436"/>
                      </a:lnTo>
                      <a:cubicBezTo>
                        <a:pt x="19351" y="10645"/>
                        <a:pt x="18384" y="10767"/>
                        <a:pt x="17416" y="10767"/>
                      </a:cubicBezTo>
                      <a:cubicBezTo>
                        <a:pt x="17416" y="10767"/>
                        <a:pt x="17416" y="10767"/>
                        <a:pt x="17416" y="10767"/>
                      </a:cubicBezTo>
                      <a:cubicBezTo>
                        <a:pt x="17053" y="11129"/>
                        <a:pt x="16690" y="11493"/>
                        <a:pt x="16206" y="11855"/>
                      </a:cubicBezTo>
                      <a:lnTo>
                        <a:pt x="16206" y="11855"/>
                      </a:lnTo>
                      <a:cubicBezTo>
                        <a:pt x="15844" y="12218"/>
                        <a:pt x="15360" y="12581"/>
                        <a:pt x="14997" y="12944"/>
                      </a:cubicBezTo>
                      <a:lnTo>
                        <a:pt x="14997" y="12944"/>
                      </a:lnTo>
                      <a:cubicBezTo>
                        <a:pt x="14634" y="13307"/>
                        <a:pt x="14271" y="13791"/>
                        <a:pt x="13909" y="14154"/>
                      </a:cubicBezTo>
                      <a:lnTo>
                        <a:pt x="13909" y="14154"/>
                      </a:lnTo>
                      <a:cubicBezTo>
                        <a:pt x="13546" y="14517"/>
                        <a:pt x="13183" y="14880"/>
                        <a:pt x="12820" y="15363"/>
                      </a:cubicBezTo>
                      <a:lnTo>
                        <a:pt x="12820" y="15363"/>
                      </a:lnTo>
                      <a:cubicBezTo>
                        <a:pt x="12457" y="15727"/>
                        <a:pt x="12094" y="16210"/>
                        <a:pt x="11732" y="16573"/>
                      </a:cubicBezTo>
                      <a:lnTo>
                        <a:pt x="11732" y="16573"/>
                      </a:lnTo>
                      <a:cubicBezTo>
                        <a:pt x="11369" y="16936"/>
                        <a:pt x="11006" y="17420"/>
                        <a:pt x="10643" y="17783"/>
                      </a:cubicBezTo>
                      <a:cubicBezTo>
                        <a:pt x="10643" y="17783"/>
                        <a:pt x="10643" y="17783"/>
                        <a:pt x="10643" y="17783"/>
                      </a:cubicBezTo>
                      <a:cubicBezTo>
                        <a:pt x="10643" y="18751"/>
                        <a:pt x="10522" y="19597"/>
                        <a:pt x="9313" y="19961"/>
                      </a:cubicBezTo>
                      <a:lnTo>
                        <a:pt x="9313" y="19961"/>
                      </a:lnTo>
                      <a:cubicBezTo>
                        <a:pt x="8950" y="20444"/>
                        <a:pt x="8587" y="20928"/>
                        <a:pt x="8345" y="21412"/>
                      </a:cubicBezTo>
                      <a:cubicBezTo>
                        <a:pt x="7861" y="22138"/>
                        <a:pt x="7499" y="22864"/>
                        <a:pt x="7015" y="23590"/>
                      </a:cubicBezTo>
                      <a:cubicBezTo>
                        <a:pt x="7015" y="24557"/>
                        <a:pt x="7015" y="25404"/>
                        <a:pt x="5926" y="25767"/>
                      </a:cubicBezTo>
                      <a:lnTo>
                        <a:pt x="5926" y="25767"/>
                      </a:lnTo>
                      <a:cubicBezTo>
                        <a:pt x="5563" y="26251"/>
                        <a:pt x="5321" y="26735"/>
                        <a:pt x="4959" y="27219"/>
                      </a:cubicBezTo>
                      <a:cubicBezTo>
                        <a:pt x="4959" y="27582"/>
                        <a:pt x="4959" y="27824"/>
                        <a:pt x="4717" y="28187"/>
                      </a:cubicBezTo>
                      <a:cubicBezTo>
                        <a:pt x="4717" y="29154"/>
                        <a:pt x="4717" y="30001"/>
                        <a:pt x="3628" y="30485"/>
                      </a:cubicBezTo>
                      <a:lnTo>
                        <a:pt x="3628" y="30485"/>
                      </a:lnTo>
                      <a:cubicBezTo>
                        <a:pt x="3265" y="32663"/>
                        <a:pt x="2661" y="34719"/>
                        <a:pt x="1451" y="36534"/>
                      </a:cubicBezTo>
                      <a:cubicBezTo>
                        <a:pt x="1451" y="36897"/>
                        <a:pt x="1451" y="37139"/>
                        <a:pt x="1330" y="37502"/>
                      </a:cubicBezTo>
                      <a:cubicBezTo>
                        <a:pt x="1330" y="39195"/>
                        <a:pt x="1330" y="41010"/>
                        <a:pt x="1088" y="42703"/>
                      </a:cubicBezTo>
                      <a:cubicBezTo>
                        <a:pt x="1088" y="43429"/>
                        <a:pt x="484" y="44034"/>
                        <a:pt x="242" y="44760"/>
                      </a:cubicBezTo>
                      <a:cubicBezTo>
                        <a:pt x="242" y="47421"/>
                        <a:pt x="121" y="49962"/>
                        <a:pt x="0" y="52624"/>
                      </a:cubicBezTo>
                      <a:cubicBezTo>
                        <a:pt x="0" y="53349"/>
                        <a:pt x="0" y="54196"/>
                        <a:pt x="0" y="54922"/>
                      </a:cubicBezTo>
                      <a:cubicBezTo>
                        <a:pt x="0" y="56373"/>
                        <a:pt x="121" y="57704"/>
                        <a:pt x="242" y="59156"/>
                      </a:cubicBezTo>
                      <a:cubicBezTo>
                        <a:pt x="1209" y="59882"/>
                        <a:pt x="1330" y="60850"/>
                        <a:pt x="1209" y="61938"/>
                      </a:cubicBezTo>
                      <a:cubicBezTo>
                        <a:pt x="1209" y="62664"/>
                        <a:pt x="1209" y="63269"/>
                        <a:pt x="1330" y="63995"/>
                      </a:cubicBezTo>
                      <a:cubicBezTo>
                        <a:pt x="2661" y="64963"/>
                        <a:pt x="2298" y="66414"/>
                        <a:pt x="2540" y="67624"/>
                      </a:cubicBezTo>
                      <a:cubicBezTo>
                        <a:pt x="3991" y="70527"/>
                        <a:pt x="5443" y="73310"/>
                        <a:pt x="6652" y="76334"/>
                      </a:cubicBezTo>
                      <a:cubicBezTo>
                        <a:pt x="8224" y="80084"/>
                        <a:pt x="10159" y="83472"/>
                        <a:pt x="13425" y="86012"/>
                      </a:cubicBezTo>
                      <a:cubicBezTo>
                        <a:pt x="13909" y="86375"/>
                        <a:pt x="14271" y="86738"/>
                        <a:pt x="14634" y="87222"/>
                      </a:cubicBezTo>
                      <a:cubicBezTo>
                        <a:pt x="18142" y="92061"/>
                        <a:pt x="23221" y="94601"/>
                        <a:pt x="28543" y="96658"/>
                      </a:cubicBezTo>
                      <a:cubicBezTo>
                        <a:pt x="29631" y="97021"/>
                        <a:pt x="30599" y="97625"/>
                        <a:pt x="31687" y="97989"/>
                      </a:cubicBezTo>
                      <a:cubicBezTo>
                        <a:pt x="33623" y="98714"/>
                        <a:pt x="35558" y="99561"/>
                        <a:pt x="37614" y="99924"/>
                      </a:cubicBezTo>
                      <a:cubicBezTo>
                        <a:pt x="42331" y="100529"/>
                        <a:pt x="47168" y="100771"/>
                        <a:pt x="51885" y="101255"/>
                      </a:cubicBezTo>
                      <a:cubicBezTo>
                        <a:pt x="52490" y="100892"/>
                        <a:pt x="53095" y="100408"/>
                        <a:pt x="53699" y="100287"/>
                      </a:cubicBezTo>
                      <a:cubicBezTo>
                        <a:pt x="55876" y="100166"/>
                        <a:pt x="58054" y="100166"/>
                        <a:pt x="60230" y="100045"/>
                      </a:cubicBezTo>
                      <a:cubicBezTo>
                        <a:pt x="60472" y="99924"/>
                        <a:pt x="60835" y="99924"/>
                        <a:pt x="61077" y="100045"/>
                      </a:cubicBezTo>
                      <a:cubicBezTo>
                        <a:pt x="62045" y="98714"/>
                        <a:pt x="63496" y="99077"/>
                        <a:pt x="64826" y="98956"/>
                      </a:cubicBezTo>
                      <a:cubicBezTo>
                        <a:pt x="65552" y="97504"/>
                        <a:pt x="67003" y="97868"/>
                        <a:pt x="68213" y="97747"/>
                      </a:cubicBezTo>
                      <a:cubicBezTo>
                        <a:pt x="68213" y="97747"/>
                        <a:pt x="68213" y="97747"/>
                        <a:pt x="68213" y="97747"/>
                      </a:cubicBezTo>
                      <a:cubicBezTo>
                        <a:pt x="68576" y="97504"/>
                        <a:pt x="69059" y="97142"/>
                        <a:pt x="69422" y="96899"/>
                      </a:cubicBezTo>
                      <a:cubicBezTo>
                        <a:pt x="69664" y="96658"/>
                        <a:pt x="70027" y="96658"/>
                        <a:pt x="70390" y="96658"/>
                      </a:cubicBezTo>
                      <a:cubicBezTo>
                        <a:pt x="72325" y="95448"/>
                        <a:pt x="73897" y="93512"/>
                        <a:pt x="76316" y="93150"/>
                      </a:cubicBezTo>
                      <a:cubicBezTo>
                        <a:pt x="76316" y="93150"/>
                        <a:pt x="76316" y="93150"/>
                        <a:pt x="76316" y="93150"/>
                      </a:cubicBezTo>
                      <a:cubicBezTo>
                        <a:pt x="76679" y="92786"/>
                        <a:pt x="77163" y="92424"/>
                        <a:pt x="77526" y="92182"/>
                      </a:cubicBezTo>
                      <a:close/>
                    </a:path>
                  </a:pathLst>
                </a:custGeom>
                <a:solidFill>
                  <a:srgbClr val="F3745D"/>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42" name="Google Shape;89;p1"/>
                <p:cNvSpPr/>
                <p:nvPr/>
              </p:nvSpPr>
              <p:spPr>
                <a:xfrm>
                  <a:off x="4252320" y="6066720"/>
                  <a:ext cx="581400" cy="790560"/>
                </a:xfrm>
                <a:custGeom>
                  <a:avLst/>
                  <a:gdLst>
                    <a:gd name="textAreaLeft" fmla="*/ 0 w 581400"/>
                    <a:gd name="textAreaRight" fmla="*/ 581760 w 581400"/>
                    <a:gd name="textAreaTop" fmla="*/ 0 h 790560"/>
                    <a:gd name="textAreaBottom" fmla="*/ 790920 h 790560"/>
                  </a:gdLst>
                  <a:ahLst/>
                  <a:cxnLst/>
                  <a:rect l="textAreaLeft" t="textAreaTop" r="textAreaRight" b="textAreaBottom"/>
                  <a:pathLst>
                    <a:path w="344000" h="467721">
                      <a:moveTo>
                        <a:pt x="342670" y="182428"/>
                      </a:moveTo>
                      <a:cubicBezTo>
                        <a:pt x="342670" y="181823"/>
                        <a:pt x="342065" y="181218"/>
                        <a:pt x="341703" y="180614"/>
                      </a:cubicBezTo>
                      <a:cubicBezTo>
                        <a:pt x="341703" y="180130"/>
                        <a:pt x="341582" y="179767"/>
                        <a:pt x="341461" y="179283"/>
                      </a:cubicBezTo>
                      <a:cubicBezTo>
                        <a:pt x="341219" y="178920"/>
                        <a:pt x="340856" y="178436"/>
                        <a:pt x="340614" y="178074"/>
                      </a:cubicBezTo>
                      <a:cubicBezTo>
                        <a:pt x="340735" y="176743"/>
                        <a:pt x="340009" y="175654"/>
                        <a:pt x="339284" y="174686"/>
                      </a:cubicBezTo>
                      <a:cubicBezTo>
                        <a:pt x="338921" y="174323"/>
                        <a:pt x="338558" y="173960"/>
                        <a:pt x="338316" y="173597"/>
                      </a:cubicBezTo>
                      <a:lnTo>
                        <a:pt x="338316" y="173597"/>
                      </a:lnTo>
                      <a:cubicBezTo>
                        <a:pt x="337832" y="170573"/>
                        <a:pt x="335776" y="168396"/>
                        <a:pt x="334809" y="165613"/>
                      </a:cubicBezTo>
                      <a:cubicBezTo>
                        <a:pt x="334446" y="165250"/>
                        <a:pt x="334204" y="164766"/>
                        <a:pt x="333841" y="164403"/>
                      </a:cubicBezTo>
                      <a:cubicBezTo>
                        <a:pt x="333599" y="164040"/>
                        <a:pt x="333478" y="163798"/>
                        <a:pt x="333599" y="163315"/>
                      </a:cubicBezTo>
                      <a:cubicBezTo>
                        <a:pt x="333357" y="162831"/>
                        <a:pt x="332995" y="162467"/>
                        <a:pt x="332753" y="161984"/>
                      </a:cubicBezTo>
                      <a:cubicBezTo>
                        <a:pt x="332511" y="161742"/>
                        <a:pt x="332390" y="161379"/>
                        <a:pt x="332511" y="161016"/>
                      </a:cubicBezTo>
                      <a:cubicBezTo>
                        <a:pt x="332148" y="161016"/>
                        <a:pt x="331785" y="160774"/>
                        <a:pt x="331422" y="160774"/>
                      </a:cubicBezTo>
                      <a:cubicBezTo>
                        <a:pt x="331422" y="160411"/>
                        <a:pt x="331422" y="160048"/>
                        <a:pt x="331422" y="159685"/>
                      </a:cubicBezTo>
                      <a:lnTo>
                        <a:pt x="331422" y="159685"/>
                      </a:lnTo>
                      <a:cubicBezTo>
                        <a:pt x="331180" y="159685"/>
                        <a:pt x="330817" y="159685"/>
                        <a:pt x="330576" y="159564"/>
                      </a:cubicBezTo>
                      <a:cubicBezTo>
                        <a:pt x="330455" y="158838"/>
                        <a:pt x="330334" y="158113"/>
                        <a:pt x="330213" y="157387"/>
                      </a:cubicBezTo>
                      <a:cubicBezTo>
                        <a:pt x="329487" y="156177"/>
                        <a:pt x="328761" y="154967"/>
                        <a:pt x="328036" y="153758"/>
                      </a:cubicBezTo>
                      <a:cubicBezTo>
                        <a:pt x="327673" y="153394"/>
                        <a:pt x="327431" y="153032"/>
                        <a:pt x="327068" y="152669"/>
                      </a:cubicBezTo>
                      <a:cubicBezTo>
                        <a:pt x="326826" y="152427"/>
                        <a:pt x="326705" y="152064"/>
                        <a:pt x="326705" y="151701"/>
                      </a:cubicBezTo>
                      <a:cubicBezTo>
                        <a:pt x="326343" y="151217"/>
                        <a:pt x="325980" y="150733"/>
                        <a:pt x="325617" y="150250"/>
                      </a:cubicBezTo>
                      <a:cubicBezTo>
                        <a:pt x="324891" y="149040"/>
                        <a:pt x="324045" y="147951"/>
                        <a:pt x="323319" y="146741"/>
                      </a:cubicBezTo>
                      <a:cubicBezTo>
                        <a:pt x="322956" y="146378"/>
                        <a:pt x="322714" y="146016"/>
                        <a:pt x="322351" y="145652"/>
                      </a:cubicBezTo>
                      <a:cubicBezTo>
                        <a:pt x="322110" y="145411"/>
                        <a:pt x="321989" y="145047"/>
                        <a:pt x="322110" y="144685"/>
                      </a:cubicBezTo>
                      <a:cubicBezTo>
                        <a:pt x="321747" y="144201"/>
                        <a:pt x="321505" y="143717"/>
                        <a:pt x="321142" y="143354"/>
                      </a:cubicBezTo>
                      <a:cubicBezTo>
                        <a:pt x="318844" y="141055"/>
                        <a:pt x="317876" y="138031"/>
                        <a:pt x="316425" y="135369"/>
                      </a:cubicBezTo>
                      <a:cubicBezTo>
                        <a:pt x="316062" y="135007"/>
                        <a:pt x="315820" y="134523"/>
                        <a:pt x="315458" y="134160"/>
                      </a:cubicBezTo>
                      <a:cubicBezTo>
                        <a:pt x="315216" y="133918"/>
                        <a:pt x="315216" y="133555"/>
                        <a:pt x="315216" y="133192"/>
                      </a:cubicBezTo>
                      <a:cubicBezTo>
                        <a:pt x="314853" y="132708"/>
                        <a:pt x="314490" y="132224"/>
                        <a:pt x="314248" y="131861"/>
                      </a:cubicBezTo>
                      <a:lnTo>
                        <a:pt x="314248" y="131861"/>
                      </a:lnTo>
                      <a:cubicBezTo>
                        <a:pt x="314006" y="131499"/>
                        <a:pt x="313643" y="131135"/>
                        <a:pt x="313402" y="130773"/>
                      </a:cubicBezTo>
                      <a:cubicBezTo>
                        <a:pt x="310620" y="126055"/>
                        <a:pt x="307838" y="121457"/>
                        <a:pt x="305056" y="116740"/>
                      </a:cubicBezTo>
                      <a:cubicBezTo>
                        <a:pt x="304814" y="116377"/>
                        <a:pt x="304452" y="116014"/>
                        <a:pt x="304210" y="115651"/>
                      </a:cubicBezTo>
                      <a:cubicBezTo>
                        <a:pt x="304210" y="115288"/>
                        <a:pt x="303968" y="114804"/>
                        <a:pt x="303847" y="114441"/>
                      </a:cubicBezTo>
                      <a:cubicBezTo>
                        <a:pt x="303605" y="114078"/>
                        <a:pt x="303242" y="113715"/>
                        <a:pt x="303000" y="113353"/>
                      </a:cubicBezTo>
                      <a:cubicBezTo>
                        <a:pt x="301791" y="111780"/>
                        <a:pt x="300581" y="110207"/>
                        <a:pt x="299251" y="108634"/>
                      </a:cubicBezTo>
                      <a:cubicBezTo>
                        <a:pt x="299130" y="108271"/>
                        <a:pt x="299009" y="107788"/>
                        <a:pt x="298888" y="107424"/>
                      </a:cubicBezTo>
                      <a:cubicBezTo>
                        <a:pt x="298646" y="107062"/>
                        <a:pt x="298404" y="106820"/>
                        <a:pt x="298162" y="106457"/>
                      </a:cubicBezTo>
                      <a:cubicBezTo>
                        <a:pt x="298162" y="106094"/>
                        <a:pt x="298162" y="105731"/>
                        <a:pt x="298162" y="105247"/>
                      </a:cubicBezTo>
                      <a:cubicBezTo>
                        <a:pt x="297800" y="104884"/>
                        <a:pt x="297558" y="104400"/>
                        <a:pt x="297195" y="104037"/>
                      </a:cubicBezTo>
                      <a:cubicBezTo>
                        <a:pt x="296953" y="103795"/>
                        <a:pt x="296953" y="103433"/>
                        <a:pt x="296953" y="103070"/>
                      </a:cubicBezTo>
                      <a:cubicBezTo>
                        <a:pt x="296590" y="102585"/>
                        <a:pt x="296348" y="102102"/>
                        <a:pt x="295985" y="101739"/>
                      </a:cubicBezTo>
                      <a:lnTo>
                        <a:pt x="295985" y="101739"/>
                      </a:lnTo>
                      <a:cubicBezTo>
                        <a:pt x="295623" y="101739"/>
                        <a:pt x="295260" y="101618"/>
                        <a:pt x="294897" y="101497"/>
                      </a:cubicBezTo>
                      <a:cubicBezTo>
                        <a:pt x="294897" y="101255"/>
                        <a:pt x="294897" y="100892"/>
                        <a:pt x="295139" y="100650"/>
                      </a:cubicBezTo>
                      <a:cubicBezTo>
                        <a:pt x="294292" y="99077"/>
                        <a:pt x="293325" y="97505"/>
                        <a:pt x="292478" y="95932"/>
                      </a:cubicBezTo>
                      <a:cubicBezTo>
                        <a:pt x="291389" y="95569"/>
                        <a:pt x="291269" y="94602"/>
                        <a:pt x="291148" y="93755"/>
                      </a:cubicBezTo>
                      <a:cubicBezTo>
                        <a:pt x="288487" y="89883"/>
                        <a:pt x="285826" y="86012"/>
                        <a:pt x="283286" y="82020"/>
                      </a:cubicBezTo>
                      <a:cubicBezTo>
                        <a:pt x="282682" y="81052"/>
                        <a:pt x="282440" y="79964"/>
                        <a:pt x="281956" y="78875"/>
                      </a:cubicBezTo>
                      <a:cubicBezTo>
                        <a:pt x="281593" y="78391"/>
                        <a:pt x="281230" y="77907"/>
                        <a:pt x="280988" y="77423"/>
                      </a:cubicBezTo>
                      <a:lnTo>
                        <a:pt x="280988" y="77423"/>
                      </a:lnTo>
                      <a:cubicBezTo>
                        <a:pt x="280746" y="77060"/>
                        <a:pt x="280384" y="76697"/>
                        <a:pt x="280142" y="76335"/>
                      </a:cubicBezTo>
                      <a:cubicBezTo>
                        <a:pt x="279295" y="75246"/>
                        <a:pt x="278328" y="74036"/>
                        <a:pt x="277481" y="72947"/>
                      </a:cubicBezTo>
                      <a:cubicBezTo>
                        <a:pt x="276755" y="71374"/>
                        <a:pt x="275909" y="69802"/>
                        <a:pt x="275183" y="68108"/>
                      </a:cubicBezTo>
                      <a:cubicBezTo>
                        <a:pt x="274941" y="67745"/>
                        <a:pt x="274578" y="67383"/>
                        <a:pt x="274336" y="67019"/>
                      </a:cubicBezTo>
                      <a:cubicBezTo>
                        <a:pt x="274336" y="66657"/>
                        <a:pt x="274094" y="66293"/>
                        <a:pt x="273973" y="65931"/>
                      </a:cubicBezTo>
                      <a:cubicBezTo>
                        <a:pt x="273611" y="65931"/>
                        <a:pt x="273248" y="65931"/>
                        <a:pt x="273006" y="65810"/>
                      </a:cubicBezTo>
                      <a:cubicBezTo>
                        <a:pt x="273006" y="65447"/>
                        <a:pt x="273006" y="65084"/>
                        <a:pt x="273006" y="64721"/>
                      </a:cubicBezTo>
                      <a:cubicBezTo>
                        <a:pt x="272764" y="64479"/>
                        <a:pt x="272643" y="64116"/>
                        <a:pt x="272643" y="63753"/>
                      </a:cubicBezTo>
                      <a:cubicBezTo>
                        <a:pt x="271313" y="62906"/>
                        <a:pt x="270345" y="61818"/>
                        <a:pt x="270345" y="60124"/>
                      </a:cubicBezTo>
                      <a:lnTo>
                        <a:pt x="270345" y="60124"/>
                      </a:lnTo>
                      <a:cubicBezTo>
                        <a:pt x="269982" y="59761"/>
                        <a:pt x="269740" y="59277"/>
                        <a:pt x="269378" y="58914"/>
                      </a:cubicBezTo>
                      <a:cubicBezTo>
                        <a:pt x="267442" y="56253"/>
                        <a:pt x="265386" y="53471"/>
                        <a:pt x="263451" y="50809"/>
                      </a:cubicBezTo>
                      <a:cubicBezTo>
                        <a:pt x="263451" y="50446"/>
                        <a:pt x="263451" y="50083"/>
                        <a:pt x="263451" y="49599"/>
                      </a:cubicBezTo>
                      <a:cubicBezTo>
                        <a:pt x="263209" y="49237"/>
                        <a:pt x="262847" y="48752"/>
                        <a:pt x="262605" y="48389"/>
                      </a:cubicBezTo>
                      <a:lnTo>
                        <a:pt x="262605" y="48147"/>
                      </a:lnTo>
                      <a:cubicBezTo>
                        <a:pt x="262000" y="47906"/>
                        <a:pt x="261637" y="47542"/>
                        <a:pt x="261153" y="47301"/>
                      </a:cubicBezTo>
                      <a:cubicBezTo>
                        <a:pt x="261153" y="46938"/>
                        <a:pt x="261153" y="46575"/>
                        <a:pt x="261153" y="46091"/>
                      </a:cubicBezTo>
                      <a:lnTo>
                        <a:pt x="261153" y="46091"/>
                      </a:lnTo>
                      <a:cubicBezTo>
                        <a:pt x="260911" y="45728"/>
                        <a:pt x="260549" y="45365"/>
                        <a:pt x="260307" y="45002"/>
                      </a:cubicBezTo>
                      <a:cubicBezTo>
                        <a:pt x="259460" y="44155"/>
                        <a:pt x="258613" y="43308"/>
                        <a:pt x="257767" y="42462"/>
                      </a:cubicBezTo>
                      <a:lnTo>
                        <a:pt x="257767" y="42462"/>
                      </a:lnTo>
                      <a:cubicBezTo>
                        <a:pt x="257404" y="40042"/>
                        <a:pt x="255348" y="38833"/>
                        <a:pt x="254139" y="36897"/>
                      </a:cubicBezTo>
                      <a:cubicBezTo>
                        <a:pt x="251720" y="33873"/>
                        <a:pt x="249301" y="30848"/>
                        <a:pt x="246882" y="27824"/>
                      </a:cubicBezTo>
                      <a:cubicBezTo>
                        <a:pt x="246156" y="26977"/>
                        <a:pt x="245551" y="26130"/>
                        <a:pt x="244826" y="25162"/>
                      </a:cubicBezTo>
                      <a:cubicBezTo>
                        <a:pt x="244463" y="24800"/>
                        <a:pt x="244100" y="24437"/>
                        <a:pt x="243737" y="24074"/>
                      </a:cubicBezTo>
                      <a:lnTo>
                        <a:pt x="243737" y="24074"/>
                      </a:lnTo>
                      <a:cubicBezTo>
                        <a:pt x="243374" y="23590"/>
                        <a:pt x="243012" y="23227"/>
                        <a:pt x="242649" y="22864"/>
                      </a:cubicBezTo>
                      <a:cubicBezTo>
                        <a:pt x="238416" y="19477"/>
                        <a:pt x="234062" y="15969"/>
                        <a:pt x="229829" y="12581"/>
                      </a:cubicBezTo>
                      <a:cubicBezTo>
                        <a:pt x="228861" y="12097"/>
                        <a:pt x="227773" y="11735"/>
                        <a:pt x="226805" y="11130"/>
                      </a:cubicBezTo>
                      <a:cubicBezTo>
                        <a:pt x="225233" y="10162"/>
                        <a:pt x="223781" y="8952"/>
                        <a:pt x="221725" y="8831"/>
                      </a:cubicBezTo>
                      <a:cubicBezTo>
                        <a:pt x="221362" y="7742"/>
                        <a:pt x="220395" y="7742"/>
                        <a:pt x="219427" y="7621"/>
                      </a:cubicBezTo>
                      <a:cubicBezTo>
                        <a:pt x="218943" y="6532"/>
                        <a:pt x="217976" y="6532"/>
                        <a:pt x="217008" y="6654"/>
                      </a:cubicBezTo>
                      <a:cubicBezTo>
                        <a:pt x="216283" y="5081"/>
                        <a:pt x="214831" y="5444"/>
                        <a:pt x="213622" y="5444"/>
                      </a:cubicBezTo>
                      <a:lnTo>
                        <a:pt x="213622" y="5444"/>
                      </a:lnTo>
                      <a:cubicBezTo>
                        <a:pt x="213138" y="4355"/>
                        <a:pt x="212292" y="4355"/>
                        <a:pt x="211324" y="4476"/>
                      </a:cubicBezTo>
                      <a:cubicBezTo>
                        <a:pt x="210840" y="4113"/>
                        <a:pt x="210356" y="3629"/>
                        <a:pt x="209873" y="3267"/>
                      </a:cubicBezTo>
                      <a:lnTo>
                        <a:pt x="209389" y="3267"/>
                      </a:lnTo>
                      <a:cubicBezTo>
                        <a:pt x="209389" y="3267"/>
                        <a:pt x="209026" y="3267"/>
                        <a:pt x="209026" y="3267"/>
                      </a:cubicBezTo>
                      <a:cubicBezTo>
                        <a:pt x="207817" y="3267"/>
                        <a:pt x="206728" y="3267"/>
                        <a:pt x="205519" y="3267"/>
                      </a:cubicBezTo>
                      <a:cubicBezTo>
                        <a:pt x="205519" y="2903"/>
                        <a:pt x="205519" y="2541"/>
                        <a:pt x="205277" y="2298"/>
                      </a:cubicBezTo>
                      <a:cubicBezTo>
                        <a:pt x="204188" y="2298"/>
                        <a:pt x="203100" y="2298"/>
                        <a:pt x="202011" y="2298"/>
                      </a:cubicBezTo>
                      <a:cubicBezTo>
                        <a:pt x="200923" y="2298"/>
                        <a:pt x="199834" y="2057"/>
                        <a:pt x="198746" y="1936"/>
                      </a:cubicBezTo>
                      <a:cubicBezTo>
                        <a:pt x="196932" y="605"/>
                        <a:pt x="195117" y="363"/>
                        <a:pt x="193303" y="1936"/>
                      </a:cubicBezTo>
                      <a:cubicBezTo>
                        <a:pt x="193061" y="1936"/>
                        <a:pt x="192819" y="1936"/>
                        <a:pt x="192699" y="1694"/>
                      </a:cubicBezTo>
                      <a:cubicBezTo>
                        <a:pt x="192094" y="1210"/>
                        <a:pt x="191610" y="726"/>
                        <a:pt x="190643" y="0"/>
                      </a:cubicBezTo>
                      <a:lnTo>
                        <a:pt x="151335" y="0"/>
                      </a:lnTo>
                      <a:cubicBezTo>
                        <a:pt x="151093" y="242"/>
                        <a:pt x="150852" y="605"/>
                        <a:pt x="150489" y="726"/>
                      </a:cubicBezTo>
                      <a:cubicBezTo>
                        <a:pt x="147949" y="1210"/>
                        <a:pt x="145409" y="1572"/>
                        <a:pt x="142869" y="1936"/>
                      </a:cubicBezTo>
                      <a:cubicBezTo>
                        <a:pt x="141781" y="1936"/>
                        <a:pt x="140692" y="2177"/>
                        <a:pt x="139604" y="2298"/>
                      </a:cubicBezTo>
                      <a:cubicBezTo>
                        <a:pt x="138394" y="3992"/>
                        <a:pt x="136459" y="3145"/>
                        <a:pt x="134887" y="3629"/>
                      </a:cubicBezTo>
                      <a:cubicBezTo>
                        <a:pt x="134040" y="4839"/>
                        <a:pt x="132710" y="4476"/>
                        <a:pt x="131500" y="4597"/>
                      </a:cubicBezTo>
                      <a:cubicBezTo>
                        <a:pt x="130654" y="6049"/>
                        <a:pt x="129202" y="5565"/>
                        <a:pt x="127993" y="5928"/>
                      </a:cubicBezTo>
                      <a:cubicBezTo>
                        <a:pt x="126300" y="7137"/>
                        <a:pt x="124244" y="7621"/>
                        <a:pt x="122309" y="8105"/>
                      </a:cubicBezTo>
                      <a:cubicBezTo>
                        <a:pt x="121825" y="8347"/>
                        <a:pt x="121462" y="8710"/>
                        <a:pt x="120978" y="8952"/>
                      </a:cubicBezTo>
                      <a:cubicBezTo>
                        <a:pt x="120615" y="9194"/>
                        <a:pt x="120253" y="9315"/>
                        <a:pt x="119890" y="9194"/>
                      </a:cubicBezTo>
                      <a:cubicBezTo>
                        <a:pt x="119527" y="9557"/>
                        <a:pt x="119043" y="9799"/>
                        <a:pt x="118680" y="10162"/>
                      </a:cubicBezTo>
                      <a:cubicBezTo>
                        <a:pt x="118438" y="10404"/>
                        <a:pt x="118076" y="10525"/>
                        <a:pt x="117713" y="10525"/>
                      </a:cubicBezTo>
                      <a:cubicBezTo>
                        <a:pt x="116866" y="11855"/>
                        <a:pt x="115778" y="12823"/>
                        <a:pt x="114084" y="12823"/>
                      </a:cubicBezTo>
                      <a:cubicBezTo>
                        <a:pt x="114084" y="12823"/>
                        <a:pt x="114084" y="12823"/>
                        <a:pt x="114084" y="12823"/>
                      </a:cubicBezTo>
                      <a:cubicBezTo>
                        <a:pt x="113721" y="13186"/>
                        <a:pt x="113238" y="13549"/>
                        <a:pt x="112875" y="13912"/>
                      </a:cubicBezTo>
                      <a:lnTo>
                        <a:pt x="112875" y="13912"/>
                      </a:lnTo>
                      <a:cubicBezTo>
                        <a:pt x="112512" y="14275"/>
                        <a:pt x="112149" y="14638"/>
                        <a:pt x="111665" y="15001"/>
                      </a:cubicBezTo>
                      <a:lnTo>
                        <a:pt x="111665" y="15001"/>
                      </a:lnTo>
                      <a:cubicBezTo>
                        <a:pt x="111303" y="15364"/>
                        <a:pt x="110940" y="15727"/>
                        <a:pt x="110698" y="15969"/>
                      </a:cubicBezTo>
                      <a:cubicBezTo>
                        <a:pt x="109972" y="16453"/>
                        <a:pt x="109247" y="16936"/>
                        <a:pt x="108521" y="17420"/>
                      </a:cubicBezTo>
                      <a:cubicBezTo>
                        <a:pt x="108158" y="17783"/>
                        <a:pt x="107674" y="18146"/>
                        <a:pt x="107312" y="18509"/>
                      </a:cubicBezTo>
                      <a:lnTo>
                        <a:pt x="107312" y="18509"/>
                      </a:lnTo>
                      <a:cubicBezTo>
                        <a:pt x="106949" y="18872"/>
                        <a:pt x="106465" y="19235"/>
                        <a:pt x="106102" y="19477"/>
                      </a:cubicBezTo>
                      <a:lnTo>
                        <a:pt x="106102" y="19477"/>
                      </a:lnTo>
                      <a:cubicBezTo>
                        <a:pt x="105739" y="19961"/>
                        <a:pt x="105376" y="20323"/>
                        <a:pt x="105014" y="20687"/>
                      </a:cubicBezTo>
                      <a:lnTo>
                        <a:pt x="105014" y="20687"/>
                      </a:lnTo>
                      <a:cubicBezTo>
                        <a:pt x="104651" y="21170"/>
                        <a:pt x="104288" y="21413"/>
                        <a:pt x="103925" y="21775"/>
                      </a:cubicBezTo>
                      <a:lnTo>
                        <a:pt x="103804" y="21775"/>
                      </a:lnTo>
                      <a:cubicBezTo>
                        <a:pt x="103441" y="22259"/>
                        <a:pt x="103078" y="22622"/>
                        <a:pt x="102716" y="22985"/>
                      </a:cubicBezTo>
                      <a:lnTo>
                        <a:pt x="102716" y="22985"/>
                      </a:lnTo>
                      <a:cubicBezTo>
                        <a:pt x="102353" y="23469"/>
                        <a:pt x="101990" y="23832"/>
                        <a:pt x="101748" y="24316"/>
                      </a:cubicBezTo>
                      <a:cubicBezTo>
                        <a:pt x="100660" y="25526"/>
                        <a:pt x="99571" y="26735"/>
                        <a:pt x="98482" y="27945"/>
                      </a:cubicBezTo>
                      <a:cubicBezTo>
                        <a:pt x="98241" y="28792"/>
                        <a:pt x="98241" y="29881"/>
                        <a:pt x="97031" y="30001"/>
                      </a:cubicBezTo>
                      <a:cubicBezTo>
                        <a:pt x="96668" y="30486"/>
                        <a:pt x="96306" y="30848"/>
                        <a:pt x="95943" y="31332"/>
                      </a:cubicBezTo>
                      <a:cubicBezTo>
                        <a:pt x="95580" y="31816"/>
                        <a:pt x="95217" y="32179"/>
                        <a:pt x="94854" y="32663"/>
                      </a:cubicBezTo>
                      <a:cubicBezTo>
                        <a:pt x="94491" y="33026"/>
                        <a:pt x="94128" y="33389"/>
                        <a:pt x="93887" y="33752"/>
                      </a:cubicBezTo>
                      <a:cubicBezTo>
                        <a:pt x="93645" y="34599"/>
                        <a:pt x="93645" y="35687"/>
                        <a:pt x="92435" y="35808"/>
                      </a:cubicBezTo>
                      <a:lnTo>
                        <a:pt x="92435" y="35808"/>
                      </a:lnTo>
                      <a:cubicBezTo>
                        <a:pt x="92072" y="36292"/>
                        <a:pt x="91831" y="36655"/>
                        <a:pt x="91468" y="37139"/>
                      </a:cubicBezTo>
                      <a:lnTo>
                        <a:pt x="91468" y="37139"/>
                      </a:lnTo>
                      <a:cubicBezTo>
                        <a:pt x="91105" y="37623"/>
                        <a:pt x="90863" y="37986"/>
                        <a:pt x="90500" y="38469"/>
                      </a:cubicBezTo>
                      <a:cubicBezTo>
                        <a:pt x="90500" y="38469"/>
                        <a:pt x="90500" y="38469"/>
                        <a:pt x="90500" y="38469"/>
                      </a:cubicBezTo>
                      <a:cubicBezTo>
                        <a:pt x="90137" y="38833"/>
                        <a:pt x="89774" y="39316"/>
                        <a:pt x="89412" y="39679"/>
                      </a:cubicBezTo>
                      <a:cubicBezTo>
                        <a:pt x="89412" y="39679"/>
                        <a:pt x="89412" y="39679"/>
                        <a:pt x="89412" y="39679"/>
                      </a:cubicBezTo>
                      <a:cubicBezTo>
                        <a:pt x="89412" y="40647"/>
                        <a:pt x="89412" y="41615"/>
                        <a:pt x="88202" y="41978"/>
                      </a:cubicBezTo>
                      <a:cubicBezTo>
                        <a:pt x="88202" y="41978"/>
                        <a:pt x="88202" y="41978"/>
                        <a:pt x="88202" y="41978"/>
                      </a:cubicBezTo>
                      <a:cubicBezTo>
                        <a:pt x="87839" y="42462"/>
                        <a:pt x="87477" y="42946"/>
                        <a:pt x="87114" y="43429"/>
                      </a:cubicBezTo>
                      <a:lnTo>
                        <a:pt x="87114" y="43429"/>
                      </a:lnTo>
                      <a:cubicBezTo>
                        <a:pt x="87114" y="43672"/>
                        <a:pt x="87114" y="44034"/>
                        <a:pt x="86872" y="44277"/>
                      </a:cubicBezTo>
                      <a:cubicBezTo>
                        <a:pt x="86509" y="44760"/>
                        <a:pt x="86146" y="45123"/>
                        <a:pt x="85783" y="45607"/>
                      </a:cubicBezTo>
                      <a:cubicBezTo>
                        <a:pt x="85058" y="46696"/>
                        <a:pt x="84211" y="47906"/>
                        <a:pt x="83485" y="48994"/>
                      </a:cubicBezTo>
                      <a:cubicBezTo>
                        <a:pt x="81429" y="52261"/>
                        <a:pt x="79494" y="55527"/>
                        <a:pt x="77438" y="58672"/>
                      </a:cubicBezTo>
                      <a:cubicBezTo>
                        <a:pt x="72358" y="66536"/>
                        <a:pt x="67279" y="74399"/>
                        <a:pt x="62078" y="82262"/>
                      </a:cubicBezTo>
                      <a:cubicBezTo>
                        <a:pt x="56636" y="90609"/>
                        <a:pt x="50951" y="98715"/>
                        <a:pt x="45751" y="107183"/>
                      </a:cubicBezTo>
                      <a:cubicBezTo>
                        <a:pt x="35228" y="124119"/>
                        <a:pt x="24585" y="140934"/>
                        <a:pt x="13579" y="157508"/>
                      </a:cubicBezTo>
                      <a:cubicBezTo>
                        <a:pt x="9830" y="163193"/>
                        <a:pt x="5718" y="168879"/>
                        <a:pt x="2815" y="175170"/>
                      </a:cubicBezTo>
                      <a:cubicBezTo>
                        <a:pt x="880" y="179283"/>
                        <a:pt x="-208" y="183396"/>
                        <a:pt x="33" y="187872"/>
                      </a:cubicBezTo>
                      <a:cubicBezTo>
                        <a:pt x="275" y="192348"/>
                        <a:pt x="1969" y="195977"/>
                        <a:pt x="5113" y="199123"/>
                      </a:cubicBezTo>
                      <a:cubicBezTo>
                        <a:pt x="8016" y="202147"/>
                        <a:pt x="11523" y="203236"/>
                        <a:pt x="15635" y="202994"/>
                      </a:cubicBezTo>
                      <a:cubicBezTo>
                        <a:pt x="15998" y="202994"/>
                        <a:pt x="16361" y="202994"/>
                        <a:pt x="16845" y="202994"/>
                      </a:cubicBezTo>
                      <a:cubicBezTo>
                        <a:pt x="22045" y="203357"/>
                        <a:pt x="26278" y="201059"/>
                        <a:pt x="29423" y="197066"/>
                      </a:cubicBezTo>
                      <a:cubicBezTo>
                        <a:pt x="33898" y="191381"/>
                        <a:pt x="38373" y="185574"/>
                        <a:pt x="42485" y="179525"/>
                      </a:cubicBezTo>
                      <a:cubicBezTo>
                        <a:pt x="51072" y="166823"/>
                        <a:pt x="59175" y="153758"/>
                        <a:pt x="67762" y="141055"/>
                      </a:cubicBezTo>
                      <a:cubicBezTo>
                        <a:pt x="76229" y="128474"/>
                        <a:pt x="84332" y="115651"/>
                        <a:pt x="92193" y="102707"/>
                      </a:cubicBezTo>
                      <a:cubicBezTo>
                        <a:pt x="96668" y="95085"/>
                        <a:pt x="101264" y="87585"/>
                        <a:pt x="105860" y="80085"/>
                      </a:cubicBezTo>
                      <a:cubicBezTo>
                        <a:pt x="107674" y="77181"/>
                        <a:pt x="109126" y="73915"/>
                        <a:pt x="112754" y="71737"/>
                      </a:cubicBezTo>
                      <a:cubicBezTo>
                        <a:pt x="113843" y="71858"/>
                        <a:pt x="115294" y="72100"/>
                        <a:pt x="116745" y="72342"/>
                      </a:cubicBezTo>
                      <a:cubicBezTo>
                        <a:pt x="116866" y="72342"/>
                        <a:pt x="116987" y="72584"/>
                        <a:pt x="117108" y="72826"/>
                      </a:cubicBezTo>
                      <a:cubicBezTo>
                        <a:pt x="117108" y="75487"/>
                        <a:pt x="117592" y="78270"/>
                        <a:pt x="117108" y="80810"/>
                      </a:cubicBezTo>
                      <a:cubicBezTo>
                        <a:pt x="116261" y="84682"/>
                        <a:pt x="116382" y="88432"/>
                        <a:pt x="116382" y="92303"/>
                      </a:cubicBezTo>
                      <a:cubicBezTo>
                        <a:pt x="116382" y="99077"/>
                        <a:pt x="116382" y="105852"/>
                        <a:pt x="116382" y="112506"/>
                      </a:cubicBezTo>
                      <a:cubicBezTo>
                        <a:pt x="116382" y="198760"/>
                        <a:pt x="116382" y="285014"/>
                        <a:pt x="116382" y="371268"/>
                      </a:cubicBezTo>
                      <a:cubicBezTo>
                        <a:pt x="116382" y="395342"/>
                        <a:pt x="116382" y="419537"/>
                        <a:pt x="116382" y="443611"/>
                      </a:cubicBezTo>
                      <a:cubicBezTo>
                        <a:pt x="116382" y="450022"/>
                        <a:pt x="117592" y="455829"/>
                        <a:pt x="122671" y="460305"/>
                      </a:cubicBezTo>
                      <a:cubicBezTo>
                        <a:pt x="122913" y="460547"/>
                        <a:pt x="123034" y="461031"/>
                        <a:pt x="123155" y="461273"/>
                      </a:cubicBezTo>
                      <a:cubicBezTo>
                        <a:pt x="124365" y="461515"/>
                        <a:pt x="125090" y="462362"/>
                        <a:pt x="125574" y="463450"/>
                      </a:cubicBezTo>
                      <a:cubicBezTo>
                        <a:pt x="125816" y="463934"/>
                        <a:pt x="126300" y="464176"/>
                        <a:pt x="126663" y="464539"/>
                      </a:cubicBezTo>
                      <a:cubicBezTo>
                        <a:pt x="127025" y="464902"/>
                        <a:pt x="127509" y="465265"/>
                        <a:pt x="127872" y="465507"/>
                      </a:cubicBezTo>
                      <a:cubicBezTo>
                        <a:pt x="127872" y="465507"/>
                        <a:pt x="127872" y="465507"/>
                        <a:pt x="127872" y="465507"/>
                      </a:cubicBezTo>
                      <a:cubicBezTo>
                        <a:pt x="128356" y="465870"/>
                        <a:pt x="128719" y="466233"/>
                        <a:pt x="129202" y="466716"/>
                      </a:cubicBezTo>
                      <a:cubicBezTo>
                        <a:pt x="129565" y="466716"/>
                        <a:pt x="129807" y="466716"/>
                        <a:pt x="130170" y="466716"/>
                      </a:cubicBezTo>
                      <a:cubicBezTo>
                        <a:pt x="131984" y="466837"/>
                        <a:pt x="133919" y="466837"/>
                        <a:pt x="135734" y="467201"/>
                      </a:cubicBezTo>
                      <a:cubicBezTo>
                        <a:pt x="143111" y="468773"/>
                        <a:pt x="149400" y="466716"/>
                        <a:pt x="154964" y="461999"/>
                      </a:cubicBezTo>
                      <a:cubicBezTo>
                        <a:pt x="156536" y="460668"/>
                        <a:pt x="158592" y="459821"/>
                        <a:pt x="159076" y="457402"/>
                      </a:cubicBezTo>
                      <a:cubicBezTo>
                        <a:pt x="159076" y="456434"/>
                        <a:pt x="159076" y="455466"/>
                        <a:pt x="160043" y="454982"/>
                      </a:cubicBezTo>
                      <a:cubicBezTo>
                        <a:pt x="160164" y="450506"/>
                        <a:pt x="160406" y="446151"/>
                        <a:pt x="160406" y="441675"/>
                      </a:cubicBezTo>
                      <a:cubicBezTo>
                        <a:pt x="160406" y="376591"/>
                        <a:pt x="160406" y="311628"/>
                        <a:pt x="160406" y="246544"/>
                      </a:cubicBezTo>
                      <a:cubicBezTo>
                        <a:pt x="160406" y="243278"/>
                        <a:pt x="161132" y="240133"/>
                        <a:pt x="161858" y="236625"/>
                      </a:cubicBezTo>
                      <a:cubicBezTo>
                        <a:pt x="162825" y="235536"/>
                        <a:pt x="164035" y="234326"/>
                        <a:pt x="165002" y="233237"/>
                      </a:cubicBezTo>
                      <a:cubicBezTo>
                        <a:pt x="168389" y="231786"/>
                        <a:pt x="171533" y="231302"/>
                        <a:pt x="174799" y="231302"/>
                      </a:cubicBezTo>
                      <a:cubicBezTo>
                        <a:pt x="179636" y="231302"/>
                        <a:pt x="184716" y="234326"/>
                        <a:pt x="184595" y="240980"/>
                      </a:cubicBezTo>
                      <a:cubicBezTo>
                        <a:pt x="184474" y="250295"/>
                        <a:pt x="184595" y="259489"/>
                        <a:pt x="184595" y="268804"/>
                      </a:cubicBezTo>
                      <a:cubicBezTo>
                        <a:pt x="184595" y="304491"/>
                        <a:pt x="184716" y="340178"/>
                        <a:pt x="184837" y="375866"/>
                      </a:cubicBezTo>
                      <a:cubicBezTo>
                        <a:pt x="186288" y="392076"/>
                        <a:pt x="185442" y="408165"/>
                        <a:pt x="185684" y="424376"/>
                      </a:cubicBezTo>
                      <a:cubicBezTo>
                        <a:pt x="185684" y="433449"/>
                        <a:pt x="185684" y="442522"/>
                        <a:pt x="185684" y="451595"/>
                      </a:cubicBezTo>
                      <a:cubicBezTo>
                        <a:pt x="185805" y="451837"/>
                        <a:pt x="185926" y="452200"/>
                        <a:pt x="185684" y="452442"/>
                      </a:cubicBezTo>
                      <a:cubicBezTo>
                        <a:pt x="187014" y="453409"/>
                        <a:pt x="186772" y="454861"/>
                        <a:pt x="186772" y="456192"/>
                      </a:cubicBezTo>
                      <a:cubicBezTo>
                        <a:pt x="186893" y="456434"/>
                        <a:pt x="186893" y="456676"/>
                        <a:pt x="186772" y="457038"/>
                      </a:cubicBezTo>
                      <a:cubicBezTo>
                        <a:pt x="188103" y="457402"/>
                        <a:pt x="189191" y="458128"/>
                        <a:pt x="188949" y="459700"/>
                      </a:cubicBezTo>
                      <a:cubicBezTo>
                        <a:pt x="194392" y="466596"/>
                        <a:pt x="201648" y="468168"/>
                        <a:pt x="209994" y="467080"/>
                      </a:cubicBezTo>
                      <a:cubicBezTo>
                        <a:pt x="211082" y="466959"/>
                        <a:pt x="212171" y="466837"/>
                        <a:pt x="213259" y="466716"/>
                      </a:cubicBezTo>
                      <a:cubicBezTo>
                        <a:pt x="214106" y="466475"/>
                        <a:pt x="214831" y="466112"/>
                        <a:pt x="215678" y="465870"/>
                      </a:cubicBezTo>
                      <a:cubicBezTo>
                        <a:pt x="215920" y="466233"/>
                        <a:pt x="216041" y="466354"/>
                        <a:pt x="216162" y="466475"/>
                      </a:cubicBezTo>
                      <a:cubicBezTo>
                        <a:pt x="216041" y="466475"/>
                        <a:pt x="215799" y="466233"/>
                        <a:pt x="215678" y="465870"/>
                      </a:cubicBezTo>
                      <a:cubicBezTo>
                        <a:pt x="216041" y="465870"/>
                        <a:pt x="216404" y="465628"/>
                        <a:pt x="216767" y="465507"/>
                      </a:cubicBezTo>
                      <a:lnTo>
                        <a:pt x="216767" y="465507"/>
                      </a:lnTo>
                      <a:cubicBezTo>
                        <a:pt x="217129" y="465144"/>
                        <a:pt x="217492" y="464902"/>
                        <a:pt x="217855" y="464660"/>
                      </a:cubicBezTo>
                      <a:cubicBezTo>
                        <a:pt x="218218" y="464660"/>
                        <a:pt x="218702" y="464418"/>
                        <a:pt x="219065" y="464297"/>
                      </a:cubicBezTo>
                      <a:cubicBezTo>
                        <a:pt x="219427" y="463208"/>
                        <a:pt x="220395" y="463087"/>
                        <a:pt x="221362" y="463087"/>
                      </a:cubicBezTo>
                      <a:cubicBezTo>
                        <a:pt x="221362" y="463087"/>
                        <a:pt x="221362" y="463087"/>
                        <a:pt x="221362" y="463087"/>
                      </a:cubicBezTo>
                      <a:cubicBezTo>
                        <a:pt x="221725" y="462724"/>
                        <a:pt x="222088" y="462362"/>
                        <a:pt x="222572" y="461877"/>
                      </a:cubicBezTo>
                      <a:cubicBezTo>
                        <a:pt x="223660" y="460668"/>
                        <a:pt x="224749" y="459579"/>
                        <a:pt x="225717" y="458369"/>
                      </a:cubicBezTo>
                      <a:cubicBezTo>
                        <a:pt x="225958" y="457523"/>
                        <a:pt x="226079" y="456434"/>
                        <a:pt x="227168" y="456071"/>
                      </a:cubicBezTo>
                      <a:cubicBezTo>
                        <a:pt x="228740" y="450506"/>
                        <a:pt x="229829" y="444941"/>
                        <a:pt x="229345" y="439135"/>
                      </a:cubicBezTo>
                      <a:cubicBezTo>
                        <a:pt x="229345" y="437804"/>
                        <a:pt x="229103" y="436473"/>
                        <a:pt x="228861" y="435143"/>
                      </a:cubicBezTo>
                      <a:cubicBezTo>
                        <a:pt x="228377" y="432118"/>
                        <a:pt x="228256" y="429094"/>
                        <a:pt x="228861" y="425949"/>
                      </a:cubicBezTo>
                      <a:cubicBezTo>
                        <a:pt x="229103" y="424860"/>
                        <a:pt x="229345" y="423650"/>
                        <a:pt x="229224" y="422561"/>
                      </a:cubicBezTo>
                      <a:cubicBezTo>
                        <a:pt x="229103" y="420505"/>
                        <a:pt x="228498" y="418448"/>
                        <a:pt x="228498" y="416271"/>
                      </a:cubicBezTo>
                      <a:cubicBezTo>
                        <a:pt x="228498" y="414456"/>
                        <a:pt x="229103" y="412641"/>
                        <a:pt x="228498" y="410706"/>
                      </a:cubicBezTo>
                      <a:cubicBezTo>
                        <a:pt x="228014" y="409133"/>
                        <a:pt x="228014" y="407198"/>
                        <a:pt x="228498" y="405504"/>
                      </a:cubicBezTo>
                      <a:cubicBezTo>
                        <a:pt x="229587" y="401633"/>
                        <a:pt x="229224" y="397882"/>
                        <a:pt x="229224" y="394012"/>
                      </a:cubicBezTo>
                      <a:cubicBezTo>
                        <a:pt x="229224" y="297112"/>
                        <a:pt x="229224" y="200212"/>
                        <a:pt x="229345" y="103311"/>
                      </a:cubicBezTo>
                      <a:cubicBezTo>
                        <a:pt x="229345" y="97747"/>
                        <a:pt x="229345" y="92182"/>
                        <a:pt x="229466" y="86496"/>
                      </a:cubicBezTo>
                      <a:cubicBezTo>
                        <a:pt x="229466" y="84561"/>
                        <a:pt x="229466" y="82625"/>
                        <a:pt x="229345" y="80690"/>
                      </a:cubicBezTo>
                      <a:cubicBezTo>
                        <a:pt x="229345" y="80326"/>
                        <a:pt x="229345" y="79843"/>
                        <a:pt x="229345" y="79480"/>
                      </a:cubicBezTo>
                      <a:cubicBezTo>
                        <a:pt x="229103" y="78996"/>
                        <a:pt x="228740" y="78391"/>
                        <a:pt x="228619" y="77907"/>
                      </a:cubicBezTo>
                      <a:cubicBezTo>
                        <a:pt x="228135" y="76213"/>
                        <a:pt x="228135" y="74520"/>
                        <a:pt x="229466" y="72947"/>
                      </a:cubicBezTo>
                      <a:cubicBezTo>
                        <a:pt x="230675" y="71374"/>
                        <a:pt x="232247" y="71012"/>
                        <a:pt x="234424" y="71374"/>
                      </a:cubicBezTo>
                      <a:cubicBezTo>
                        <a:pt x="236360" y="72584"/>
                        <a:pt x="237811" y="74520"/>
                        <a:pt x="239141" y="76697"/>
                      </a:cubicBezTo>
                      <a:cubicBezTo>
                        <a:pt x="245189" y="87343"/>
                        <a:pt x="251236" y="97989"/>
                        <a:pt x="257525" y="108514"/>
                      </a:cubicBezTo>
                      <a:cubicBezTo>
                        <a:pt x="261395" y="115046"/>
                        <a:pt x="265628" y="121579"/>
                        <a:pt x="269619" y="127990"/>
                      </a:cubicBezTo>
                      <a:cubicBezTo>
                        <a:pt x="277844" y="141177"/>
                        <a:pt x="286068" y="154241"/>
                        <a:pt x="294413" y="167306"/>
                      </a:cubicBezTo>
                      <a:cubicBezTo>
                        <a:pt x="298162" y="173235"/>
                        <a:pt x="302154" y="179162"/>
                        <a:pt x="306024" y="185090"/>
                      </a:cubicBezTo>
                      <a:cubicBezTo>
                        <a:pt x="307959" y="188114"/>
                        <a:pt x="309773" y="191260"/>
                        <a:pt x="311587" y="194405"/>
                      </a:cubicBezTo>
                      <a:cubicBezTo>
                        <a:pt x="312071" y="195251"/>
                        <a:pt x="312434" y="196099"/>
                        <a:pt x="313039" y="196824"/>
                      </a:cubicBezTo>
                      <a:cubicBezTo>
                        <a:pt x="313764" y="197792"/>
                        <a:pt x="314611" y="198518"/>
                        <a:pt x="314490" y="198518"/>
                      </a:cubicBezTo>
                      <a:cubicBezTo>
                        <a:pt x="317756" y="200212"/>
                        <a:pt x="319932" y="201300"/>
                        <a:pt x="322110" y="202389"/>
                      </a:cubicBezTo>
                      <a:cubicBezTo>
                        <a:pt x="322351" y="202389"/>
                        <a:pt x="322472" y="202389"/>
                        <a:pt x="322714" y="202389"/>
                      </a:cubicBezTo>
                      <a:cubicBezTo>
                        <a:pt x="328399" y="204203"/>
                        <a:pt x="333115" y="202268"/>
                        <a:pt x="337228" y="198276"/>
                      </a:cubicBezTo>
                      <a:cubicBezTo>
                        <a:pt x="338679" y="196824"/>
                        <a:pt x="340251" y="195373"/>
                        <a:pt x="341703" y="193921"/>
                      </a:cubicBezTo>
                      <a:cubicBezTo>
                        <a:pt x="342307" y="192106"/>
                        <a:pt x="342912" y="190171"/>
                        <a:pt x="343396" y="188356"/>
                      </a:cubicBezTo>
                      <a:cubicBezTo>
                        <a:pt x="343033" y="187630"/>
                        <a:pt x="343396" y="187388"/>
                        <a:pt x="344000" y="187147"/>
                      </a:cubicBezTo>
                      <a:cubicBezTo>
                        <a:pt x="344000" y="185452"/>
                        <a:pt x="344000" y="183880"/>
                        <a:pt x="343759" y="182187"/>
                      </a:cubicBezTo>
                      <a:close/>
                    </a:path>
                  </a:pathLst>
                </a:custGeom>
                <a:solidFill>
                  <a:srgbClr val="F3745D"/>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grpSp>
          <p:sp>
            <p:nvSpPr>
              <p:cNvPr id="43" name="Google Shape;90;p1"/>
              <p:cNvSpPr/>
              <p:nvPr/>
            </p:nvSpPr>
            <p:spPr>
              <a:xfrm>
                <a:off x="4624200" y="6116400"/>
                <a:ext cx="190800" cy="281160"/>
              </a:xfrm>
              <a:custGeom>
                <a:avLst/>
                <a:gdLst>
                  <a:gd name="textAreaLeft" fmla="*/ 0 w 190800"/>
                  <a:gd name="textAreaRight" fmla="*/ 191160 w 190800"/>
                  <a:gd name="textAreaTop" fmla="*/ 0 h 281160"/>
                  <a:gd name="textAreaBottom" fmla="*/ 281520 h 281160"/>
                </a:gdLst>
                <a:ahLst/>
                <a:cxnLst/>
                <a:rect l="textAreaLeft" t="textAreaTop" r="textAreaRight" b="textAreaBottom"/>
                <a:pathLst>
                  <a:path w="112964" h="166509">
                    <a:moveTo>
                      <a:pt x="112796" y="164970"/>
                    </a:moveTo>
                    <a:cubicBezTo>
                      <a:pt x="80625" y="117548"/>
                      <a:pt x="48454" y="70126"/>
                      <a:pt x="16283" y="22583"/>
                    </a:cubicBezTo>
                    <a:cubicBezTo>
                      <a:pt x="11807" y="16051"/>
                      <a:pt x="7333" y="9397"/>
                      <a:pt x="2858" y="2865"/>
                    </a:cubicBezTo>
                    <a:cubicBezTo>
                      <a:pt x="-1617" y="-3668"/>
                      <a:pt x="318" y="2865"/>
                      <a:pt x="1043" y="3953"/>
                    </a:cubicBezTo>
                    <a:cubicBezTo>
                      <a:pt x="33215" y="51375"/>
                      <a:pt x="65386" y="98797"/>
                      <a:pt x="97557" y="146339"/>
                    </a:cubicBezTo>
                    <a:cubicBezTo>
                      <a:pt x="102032" y="152872"/>
                      <a:pt x="106507" y="159526"/>
                      <a:pt x="110982" y="166058"/>
                    </a:cubicBezTo>
                    <a:cubicBezTo>
                      <a:pt x="111708" y="167147"/>
                      <a:pt x="113522" y="166058"/>
                      <a:pt x="112796" y="164970"/>
                    </a:cubicBezTo>
                    <a:lnTo>
                      <a:pt x="112796" y="164970"/>
                    </a:lnTo>
                    <a:close/>
                  </a:path>
                </a:pathLst>
              </a:custGeom>
              <a:solidFill>
                <a:srgbClr val="F3745D"/>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44" name="Google Shape;91;p1"/>
              <p:cNvSpPr/>
              <p:nvPr/>
            </p:nvSpPr>
            <p:spPr>
              <a:xfrm>
                <a:off x="4263840" y="6120000"/>
                <a:ext cx="192240" cy="280080"/>
              </a:xfrm>
              <a:custGeom>
                <a:avLst/>
                <a:gdLst>
                  <a:gd name="textAreaLeft" fmla="*/ 0 w 192240"/>
                  <a:gd name="textAreaRight" fmla="*/ 192600 w 192240"/>
                  <a:gd name="textAreaTop" fmla="*/ 0 h 280080"/>
                  <a:gd name="textAreaBottom" fmla="*/ 280440 h 280080"/>
                </a:gdLst>
                <a:ahLst/>
                <a:cxnLst/>
                <a:rect l="textAreaLeft" t="textAreaTop" r="textAreaRight" b="textAreaBottom"/>
                <a:pathLst>
                  <a:path w="113887" h="165833">
                    <a:moveTo>
                      <a:pt x="3539" y="163403"/>
                    </a:moveTo>
                    <a:cubicBezTo>
                      <a:pt x="35831" y="115981"/>
                      <a:pt x="68002" y="68559"/>
                      <a:pt x="100295" y="21259"/>
                    </a:cubicBezTo>
                    <a:cubicBezTo>
                      <a:pt x="104770" y="14726"/>
                      <a:pt x="109244" y="8073"/>
                      <a:pt x="113720" y="1540"/>
                    </a:cubicBezTo>
                    <a:cubicBezTo>
                      <a:pt x="114445" y="451"/>
                      <a:pt x="112631" y="-638"/>
                      <a:pt x="111905" y="451"/>
                    </a:cubicBezTo>
                    <a:cubicBezTo>
                      <a:pt x="79613" y="47873"/>
                      <a:pt x="47442" y="95294"/>
                      <a:pt x="15150" y="142595"/>
                    </a:cubicBezTo>
                    <a:cubicBezTo>
                      <a:pt x="10674" y="149128"/>
                      <a:pt x="6200" y="155781"/>
                      <a:pt x="1725" y="162314"/>
                    </a:cubicBezTo>
                    <a:cubicBezTo>
                      <a:pt x="-2750" y="168847"/>
                      <a:pt x="2813" y="164491"/>
                      <a:pt x="3539" y="163403"/>
                    </a:cubicBezTo>
                    <a:lnTo>
                      <a:pt x="3539" y="163403"/>
                    </a:lnTo>
                    <a:close/>
                  </a:path>
                </a:pathLst>
              </a:custGeom>
              <a:solidFill>
                <a:srgbClr val="F3745D"/>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45" name="Google Shape;92;p1"/>
              <p:cNvSpPr/>
              <p:nvPr/>
            </p:nvSpPr>
            <p:spPr>
              <a:xfrm>
                <a:off x="4039200" y="6352920"/>
                <a:ext cx="242280" cy="71280"/>
              </a:xfrm>
              <a:custGeom>
                <a:avLst/>
                <a:gdLst>
                  <a:gd name="textAreaLeft" fmla="*/ 0 w 242280"/>
                  <a:gd name="textAreaRight" fmla="*/ 242640 w 242280"/>
                  <a:gd name="textAreaTop" fmla="*/ 0 h 71280"/>
                  <a:gd name="textAreaBottom" fmla="*/ 71640 h 71280"/>
                </a:gdLst>
                <a:ahLst/>
                <a:cxnLst/>
                <a:rect l="textAreaLeft" t="textAreaTop" r="textAreaRight" b="textAreaBottom"/>
                <a:pathLst>
                  <a:path w="143451" h="42337">
                    <a:moveTo>
                      <a:pt x="38339" y="26996"/>
                    </a:moveTo>
                    <a:cubicBezTo>
                      <a:pt x="39549" y="26391"/>
                      <a:pt x="40879" y="26632"/>
                      <a:pt x="42089" y="26996"/>
                    </a:cubicBezTo>
                    <a:cubicBezTo>
                      <a:pt x="50313" y="28568"/>
                      <a:pt x="58537" y="30020"/>
                      <a:pt x="66761" y="31593"/>
                    </a:cubicBezTo>
                    <a:cubicBezTo>
                      <a:pt x="81880" y="34375"/>
                      <a:pt x="96877" y="37157"/>
                      <a:pt x="111995" y="39940"/>
                    </a:cubicBezTo>
                    <a:cubicBezTo>
                      <a:pt x="112358" y="39940"/>
                      <a:pt x="112600" y="39940"/>
                      <a:pt x="112963" y="40061"/>
                    </a:cubicBezTo>
                    <a:cubicBezTo>
                      <a:pt x="112963" y="40061"/>
                      <a:pt x="112963" y="40061"/>
                      <a:pt x="112963" y="40061"/>
                    </a:cubicBezTo>
                    <a:cubicBezTo>
                      <a:pt x="114898" y="40303"/>
                      <a:pt x="116954" y="40666"/>
                      <a:pt x="118889" y="40908"/>
                    </a:cubicBezTo>
                    <a:cubicBezTo>
                      <a:pt x="119614" y="40908"/>
                      <a:pt x="120461" y="40908"/>
                      <a:pt x="121187" y="41149"/>
                    </a:cubicBezTo>
                    <a:cubicBezTo>
                      <a:pt x="122275" y="41270"/>
                      <a:pt x="123364" y="41513"/>
                      <a:pt x="124573" y="41633"/>
                    </a:cubicBezTo>
                    <a:cubicBezTo>
                      <a:pt x="125178" y="41633"/>
                      <a:pt x="125904" y="41633"/>
                      <a:pt x="126508" y="41633"/>
                    </a:cubicBezTo>
                    <a:cubicBezTo>
                      <a:pt x="127476" y="41633"/>
                      <a:pt x="128443" y="41754"/>
                      <a:pt x="129290" y="41875"/>
                    </a:cubicBezTo>
                    <a:cubicBezTo>
                      <a:pt x="129653" y="41875"/>
                      <a:pt x="130137" y="41996"/>
                      <a:pt x="130500" y="41996"/>
                    </a:cubicBezTo>
                    <a:cubicBezTo>
                      <a:pt x="131225" y="41996"/>
                      <a:pt x="131951" y="41996"/>
                      <a:pt x="132556" y="42238"/>
                    </a:cubicBezTo>
                    <a:cubicBezTo>
                      <a:pt x="135700" y="42722"/>
                      <a:pt x="138361" y="41392"/>
                      <a:pt x="140659" y="39456"/>
                    </a:cubicBezTo>
                    <a:cubicBezTo>
                      <a:pt x="141143" y="39093"/>
                      <a:pt x="141505" y="38609"/>
                      <a:pt x="141868" y="38125"/>
                    </a:cubicBezTo>
                    <a:lnTo>
                      <a:pt x="141263" y="37520"/>
                    </a:lnTo>
                    <a:cubicBezTo>
                      <a:pt x="142715" y="35827"/>
                      <a:pt x="143561" y="33891"/>
                      <a:pt x="143441" y="31471"/>
                    </a:cubicBezTo>
                    <a:cubicBezTo>
                      <a:pt x="143199" y="28689"/>
                      <a:pt x="142231" y="26391"/>
                      <a:pt x="140175" y="24455"/>
                    </a:cubicBezTo>
                    <a:cubicBezTo>
                      <a:pt x="138119" y="22519"/>
                      <a:pt x="135700" y="21310"/>
                      <a:pt x="133039" y="20584"/>
                    </a:cubicBezTo>
                    <a:cubicBezTo>
                      <a:pt x="128806" y="19374"/>
                      <a:pt x="124573" y="19011"/>
                      <a:pt x="120219" y="18407"/>
                    </a:cubicBezTo>
                    <a:cubicBezTo>
                      <a:pt x="119856" y="18407"/>
                      <a:pt x="119493" y="18407"/>
                      <a:pt x="119131" y="18285"/>
                    </a:cubicBezTo>
                    <a:lnTo>
                      <a:pt x="117921" y="17197"/>
                    </a:lnTo>
                    <a:cubicBezTo>
                      <a:pt x="117921" y="17318"/>
                      <a:pt x="117921" y="17438"/>
                      <a:pt x="117921" y="17559"/>
                    </a:cubicBezTo>
                    <a:cubicBezTo>
                      <a:pt x="117679" y="17802"/>
                      <a:pt x="117558" y="17802"/>
                      <a:pt x="117316" y="18043"/>
                    </a:cubicBezTo>
                    <a:cubicBezTo>
                      <a:pt x="114293" y="17681"/>
                      <a:pt x="111269" y="17197"/>
                      <a:pt x="108246" y="16713"/>
                    </a:cubicBezTo>
                    <a:lnTo>
                      <a:pt x="108246" y="16713"/>
                    </a:lnTo>
                    <a:cubicBezTo>
                      <a:pt x="107399" y="16471"/>
                      <a:pt x="106552" y="16350"/>
                      <a:pt x="105706" y="16108"/>
                    </a:cubicBezTo>
                    <a:cubicBezTo>
                      <a:pt x="96514" y="14414"/>
                      <a:pt x="87443" y="12842"/>
                      <a:pt x="78251" y="11027"/>
                    </a:cubicBezTo>
                    <a:cubicBezTo>
                      <a:pt x="67003" y="8850"/>
                      <a:pt x="55876" y="6551"/>
                      <a:pt x="44629" y="4373"/>
                    </a:cubicBezTo>
                    <a:cubicBezTo>
                      <a:pt x="39791" y="3406"/>
                      <a:pt x="34953" y="2438"/>
                      <a:pt x="30115" y="1591"/>
                    </a:cubicBezTo>
                    <a:cubicBezTo>
                      <a:pt x="23584" y="502"/>
                      <a:pt x="17053" y="-344"/>
                      <a:pt x="10401" y="139"/>
                    </a:cubicBezTo>
                    <a:cubicBezTo>
                      <a:pt x="7499" y="382"/>
                      <a:pt x="4596" y="744"/>
                      <a:pt x="1693" y="1107"/>
                    </a:cubicBezTo>
                    <a:cubicBezTo>
                      <a:pt x="1088" y="1349"/>
                      <a:pt x="605" y="1591"/>
                      <a:pt x="0" y="1712"/>
                    </a:cubicBezTo>
                  </a:path>
                </a:pathLst>
              </a:custGeom>
              <a:solidFill>
                <a:srgbClr val="50B4D9"/>
              </a:solidFill>
              <a:ln w="0">
                <a:noFill/>
              </a:ln>
            </p:spPr>
            <p:style>
              <a:lnRef idx="0">
                <a:scrgbClr r="0" g="0" b="0"/>
              </a:lnRef>
              <a:fillRef idx="0">
                <a:scrgbClr r="0" g="0" b="0"/>
              </a:fillRef>
              <a:effectRef idx="0">
                <a:scrgbClr r="0" g="0" b="0"/>
              </a:effectRef>
              <a:fontRef idx="minor"/>
            </p:style>
            <p:txBody>
              <a:bodyPr tIns="19710" bIns="19710" anchor="ctr">
                <a:noAutofit/>
              </a:bodyPr>
              <a:lstStyle/>
              <a:p>
                <a:pPr>
                  <a:tabLst>
                    <a:tab pos="0" algn="l"/>
                  </a:tabLst>
                </a:pPr>
                <a:endParaRPr lang="de-DE" sz="1350" spc="-1">
                  <a:solidFill>
                    <a:srgbClr val="000000"/>
                  </a:solidFill>
                  <a:latin typeface="Arial"/>
                  <a:ea typeface="Arial"/>
                </a:endParaRPr>
              </a:p>
            </p:txBody>
          </p:sp>
        </p:grpSp>
        <p:grpSp>
          <p:nvGrpSpPr>
            <p:cNvPr id="46" name="Google Shape;93;p1"/>
            <p:cNvGrpSpPr/>
            <p:nvPr/>
          </p:nvGrpSpPr>
          <p:grpSpPr>
            <a:xfrm>
              <a:off x="5465160" y="6040080"/>
              <a:ext cx="455040" cy="800280"/>
              <a:chOff x="5465160" y="6040080"/>
              <a:chExt cx="455040" cy="800280"/>
            </a:xfrm>
          </p:grpSpPr>
          <p:sp>
            <p:nvSpPr>
              <p:cNvPr id="47" name="Google Shape;94;p1"/>
              <p:cNvSpPr/>
              <p:nvPr/>
            </p:nvSpPr>
            <p:spPr>
              <a:xfrm>
                <a:off x="5630760" y="6040080"/>
                <a:ext cx="132480" cy="132840"/>
              </a:xfrm>
              <a:custGeom>
                <a:avLst/>
                <a:gdLst>
                  <a:gd name="textAreaLeft" fmla="*/ 0 w 132480"/>
                  <a:gd name="textAreaRight" fmla="*/ 132840 w 132480"/>
                  <a:gd name="textAreaTop" fmla="*/ 0 h 132840"/>
                  <a:gd name="textAreaBottom" fmla="*/ 133200 h 132840"/>
                </a:gdLst>
                <a:ahLst/>
                <a:cxnLst/>
                <a:rect l="textAreaLeft" t="textAreaTop" r="textAreaRight" b="textAreaBottom"/>
                <a:pathLst>
                  <a:path w="78482" h="78705">
                    <a:moveTo>
                      <a:pt x="5386" y="60680"/>
                    </a:moveTo>
                    <a:cubicBezTo>
                      <a:pt x="12642" y="72293"/>
                      <a:pt x="23044" y="78463"/>
                      <a:pt x="36831" y="78463"/>
                    </a:cubicBezTo>
                    <a:cubicBezTo>
                      <a:pt x="37315" y="78463"/>
                      <a:pt x="37678" y="78463"/>
                      <a:pt x="38162" y="78463"/>
                    </a:cubicBezTo>
                    <a:cubicBezTo>
                      <a:pt x="38162" y="78463"/>
                      <a:pt x="38162" y="78705"/>
                      <a:pt x="38162" y="78705"/>
                    </a:cubicBezTo>
                    <a:cubicBezTo>
                      <a:pt x="41306" y="78342"/>
                      <a:pt x="44451" y="78100"/>
                      <a:pt x="47595" y="77616"/>
                    </a:cubicBezTo>
                    <a:cubicBezTo>
                      <a:pt x="54368" y="76648"/>
                      <a:pt x="60174" y="73624"/>
                      <a:pt x="65253" y="69269"/>
                    </a:cubicBezTo>
                    <a:cubicBezTo>
                      <a:pt x="71784" y="63583"/>
                      <a:pt x="75171" y="56204"/>
                      <a:pt x="77348" y="48098"/>
                    </a:cubicBezTo>
                    <a:cubicBezTo>
                      <a:pt x="78799" y="42292"/>
                      <a:pt x="78920" y="36485"/>
                      <a:pt x="77348" y="30678"/>
                    </a:cubicBezTo>
                    <a:cubicBezTo>
                      <a:pt x="75655" y="24508"/>
                      <a:pt x="72752" y="18823"/>
                      <a:pt x="68761" y="13984"/>
                    </a:cubicBezTo>
                    <a:cubicBezTo>
                      <a:pt x="63439" y="7452"/>
                      <a:pt x="56545" y="3338"/>
                      <a:pt x="48442" y="1282"/>
                    </a:cubicBezTo>
                    <a:cubicBezTo>
                      <a:pt x="43362" y="-49"/>
                      <a:pt x="38162" y="-291"/>
                      <a:pt x="32840" y="314"/>
                    </a:cubicBezTo>
                    <a:cubicBezTo>
                      <a:pt x="24253" y="1403"/>
                      <a:pt x="17480" y="6121"/>
                      <a:pt x="11070" y="11322"/>
                    </a:cubicBezTo>
                    <a:cubicBezTo>
                      <a:pt x="6837" y="16525"/>
                      <a:pt x="3571" y="22210"/>
                      <a:pt x="1274" y="28380"/>
                    </a:cubicBezTo>
                    <a:cubicBezTo>
                      <a:pt x="911" y="29227"/>
                      <a:pt x="790" y="30073"/>
                      <a:pt x="669" y="31042"/>
                    </a:cubicBezTo>
                    <a:cubicBezTo>
                      <a:pt x="-420" y="35759"/>
                      <a:pt x="64" y="40598"/>
                      <a:pt x="427" y="45316"/>
                    </a:cubicBezTo>
                    <a:cubicBezTo>
                      <a:pt x="790" y="50881"/>
                      <a:pt x="2725" y="55962"/>
                      <a:pt x="5628" y="60559"/>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48" name="Google Shape;95;p1"/>
              <p:cNvSpPr/>
              <p:nvPr/>
            </p:nvSpPr>
            <p:spPr>
              <a:xfrm>
                <a:off x="5465160" y="6195600"/>
                <a:ext cx="455040" cy="644760"/>
              </a:xfrm>
              <a:custGeom>
                <a:avLst/>
                <a:gdLst>
                  <a:gd name="textAreaLeft" fmla="*/ 0 w 455040"/>
                  <a:gd name="textAreaRight" fmla="*/ 455400 w 455040"/>
                  <a:gd name="textAreaTop" fmla="*/ 0 h 644760"/>
                  <a:gd name="textAreaBottom" fmla="*/ 645120 h 644760"/>
                </a:gdLst>
                <a:ahLst/>
                <a:cxnLst/>
                <a:rect l="textAreaLeft" t="textAreaTop" r="textAreaRight" b="textAreaBottom"/>
                <a:pathLst>
                  <a:path w="269367" h="381627">
                    <a:moveTo>
                      <a:pt x="266937" y="153871"/>
                    </a:moveTo>
                    <a:cubicBezTo>
                      <a:pt x="264518" y="148790"/>
                      <a:pt x="261373" y="144314"/>
                      <a:pt x="258350" y="139717"/>
                    </a:cubicBezTo>
                    <a:cubicBezTo>
                      <a:pt x="258108" y="139355"/>
                      <a:pt x="257866" y="138991"/>
                      <a:pt x="257624" y="138629"/>
                    </a:cubicBezTo>
                    <a:lnTo>
                      <a:pt x="257624" y="136451"/>
                    </a:lnTo>
                    <a:cubicBezTo>
                      <a:pt x="257624" y="136572"/>
                      <a:pt x="257382" y="136814"/>
                      <a:pt x="257261" y="136935"/>
                    </a:cubicBezTo>
                    <a:cubicBezTo>
                      <a:pt x="256898" y="136935"/>
                      <a:pt x="256656" y="136814"/>
                      <a:pt x="256294" y="136693"/>
                    </a:cubicBezTo>
                    <a:cubicBezTo>
                      <a:pt x="254117" y="133426"/>
                      <a:pt x="252060" y="130161"/>
                      <a:pt x="250004" y="126894"/>
                    </a:cubicBezTo>
                    <a:lnTo>
                      <a:pt x="250004" y="126894"/>
                    </a:lnTo>
                    <a:cubicBezTo>
                      <a:pt x="249400" y="125805"/>
                      <a:pt x="248916" y="124838"/>
                      <a:pt x="248311" y="123870"/>
                    </a:cubicBezTo>
                    <a:cubicBezTo>
                      <a:pt x="242264" y="113587"/>
                      <a:pt x="236096" y="103425"/>
                      <a:pt x="230169" y="93142"/>
                    </a:cubicBezTo>
                    <a:cubicBezTo>
                      <a:pt x="222792" y="80561"/>
                      <a:pt x="215656" y="67859"/>
                      <a:pt x="208399" y="55278"/>
                    </a:cubicBezTo>
                    <a:cubicBezTo>
                      <a:pt x="205255" y="49834"/>
                      <a:pt x="202231" y="44269"/>
                      <a:pt x="198845" y="38946"/>
                    </a:cubicBezTo>
                    <a:cubicBezTo>
                      <a:pt x="194370" y="31809"/>
                      <a:pt x="189774" y="24792"/>
                      <a:pt x="183727" y="18744"/>
                    </a:cubicBezTo>
                    <a:cubicBezTo>
                      <a:pt x="181066" y="16082"/>
                      <a:pt x="178163" y="13662"/>
                      <a:pt x="175502" y="11122"/>
                    </a:cubicBezTo>
                    <a:cubicBezTo>
                      <a:pt x="174898" y="10759"/>
                      <a:pt x="174172" y="10397"/>
                      <a:pt x="173567" y="10033"/>
                    </a:cubicBezTo>
                    <a:cubicBezTo>
                      <a:pt x="169092" y="7251"/>
                      <a:pt x="164375" y="4953"/>
                      <a:pt x="159296" y="3380"/>
                    </a:cubicBezTo>
                    <a:cubicBezTo>
                      <a:pt x="148532" y="-128"/>
                      <a:pt x="137526" y="-612"/>
                      <a:pt x="126278" y="598"/>
                    </a:cubicBezTo>
                    <a:cubicBezTo>
                      <a:pt x="121198" y="1202"/>
                      <a:pt x="116239" y="2049"/>
                      <a:pt x="111160" y="2896"/>
                    </a:cubicBezTo>
                    <a:cubicBezTo>
                      <a:pt x="110555" y="3259"/>
                      <a:pt x="109829" y="3622"/>
                      <a:pt x="109225" y="3864"/>
                    </a:cubicBezTo>
                    <a:cubicBezTo>
                      <a:pt x="105112" y="5315"/>
                      <a:pt x="101242" y="7130"/>
                      <a:pt x="97493" y="9549"/>
                    </a:cubicBezTo>
                    <a:cubicBezTo>
                      <a:pt x="89027" y="14872"/>
                      <a:pt x="82496" y="22010"/>
                      <a:pt x="76811" y="30115"/>
                    </a:cubicBezTo>
                    <a:cubicBezTo>
                      <a:pt x="68103" y="42455"/>
                      <a:pt x="60484" y="55398"/>
                      <a:pt x="52985" y="68343"/>
                    </a:cubicBezTo>
                    <a:cubicBezTo>
                      <a:pt x="48752" y="75601"/>
                      <a:pt x="44640" y="82981"/>
                      <a:pt x="40165" y="90118"/>
                    </a:cubicBezTo>
                    <a:cubicBezTo>
                      <a:pt x="36416" y="96167"/>
                      <a:pt x="32908" y="102215"/>
                      <a:pt x="29522" y="108385"/>
                    </a:cubicBezTo>
                    <a:cubicBezTo>
                      <a:pt x="27103" y="112740"/>
                      <a:pt x="24563" y="116974"/>
                      <a:pt x="22023" y="121209"/>
                    </a:cubicBezTo>
                    <a:cubicBezTo>
                      <a:pt x="19000" y="126048"/>
                      <a:pt x="15976" y="130765"/>
                      <a:pt x="12953" y="135483"/>
                    </a:cubicBezTo>
                    <a:cubicBezTo>
                      <a:pt x="12590" y="135483"/>
                      <a:pt x="12469" y="135725"/>
                      <a:pt x="11985" y="135725"/>
                    </a:cubicBezTo>
                    <a:cubicBezTo>
                      <a:pt x="11985" y="135604"/>
                      <a:pt x="11743" y="135483"/>
                      <a:pt x="11622" y="135241"/>
                    </a:cubicBezTo>
                    <a:lnTo>
                      <a:pt x="11622" y="137419"/>
                    </a:lnTo>
                    <a:cubicBezTo>
                      <a:pt x="11380" y="137782"/>
                      <a:pt x="11138" y="138145"/>
                      <a:pt x="10896" y="138508"/>
                    </a:cubicBezTo>
                    <a:cubicBezTo>
                      <a:pt x="7873" y="143104"/>
                      <a:pt x="4607" y="147581"/>
                      <a:pt x="2309" y="152662"/>
                    </a:cubicBezTo>
                    <a:cubicBezTo>
                      <a:pt x="737" y="155928"/>
                      <a:pt x="-110" y="159194"/>
                      <a:pt x="11" y="162823"/>
                    </a:cubicBezTo>
                    <a:cubicBezTo>
                      <a:pt x="132" y="166453"/>
                      <a:pt x="1584" y="169356"/>
                      <a:pt x="4003" y="171896"/>
                    </a:cubicBezTo>
                    <a:cubicBezTo>
                      <a:pt x="6180" y="174074"/>
                      <a:pt x="8720" y="174921"/>
                      <a:pt x="11622" y="174800"/>
                    </a:cubicBezTo>
                    <a:lnTo>
                      <a:pt x="11622" y="175888"/>
                    </a:lnTo>
                    <a:cubicBezTo>
                      <a:pt x="12348" y="175888"/>
                      <a:pt x="13073" y="175888"/>
                      <a:pt x="13920" y="175888"/>
                    </a:cubicBezTo>
                    <a:cubicBezTo>
                      <a:pt x="17790" y="175405"/>
                      <a:pt x="21177" y="173953"/>
                      <a:pt x="23475" y="170445"/>
                    </a:cubicBezTo>
                    <a:cubicBezTo>
                      <a:pt x="23959" y="169719"/>
                      <a:pt x="24563" y="168993"/>
                      <a:pt x="25047" y="168267"/>
                    </a:cubicBezTo>
                    <a:cubicBezTo>
                      <a:pt x="25289" y="167783"/>
                      <a:pt x="25652" y="167420"/>
                      <a:pt x="25894" y="166936"/>
                    </a:cubicBezTo>
                    <a:cubicBezTo>
                      <a:pt x="28675" y="163428"/>
                      <a:pt x="31336" y="159920"/>
                      <a:pt x="33876" y="156170"/>
                    </a:cubicBezTo>
                    <a:cubicBezTo>
                      <a:pt x="35327" y="154113"/>
                      <a:pt x="36658" y="151936"/>
                      <a:pt x="38109" y="149758"/>
                    </a:cubicBezTo>
                    <a:cubicBezTo>
                      <a:pt x="38109" y="149274"/>
                      <a:pt x="37988" y="148911"/>
                      <a:pt x="37867" y="148428"/>
                    </a:cubicBezTo>
                    <a:cubicBezTo>
                      <a:pt x="38956" y="146855"/>
                      <a:pt x="40044" y="145161"/>
                      <a:pt x="41012" y="143589"/>
                    </a:cubicBezTo>
                    <a:cubicBezTo>
                      <a:pt x="49720" y="129313"/>
                      <a:pt x="58307" y="115039"/>
                      <a:pt x="66894" y="100643"/>
                    </a:cubicBezTo>
                    <a:cubicBezTo>
                      <a:pt x="72216" y="91570"/>
                      <a:pt x="77416" y="82376"/>
                      <a:pt x="82738" y="73303"/>
                    </a:cubicBezTo>
                    <a:cubicBezTo>
                      <a:pt x="83342" y="72214"/>
                      <a:pt x="83947" y="71246"/>
                      <a:pt x="84673" y="70279"/>
                    </a:cubicBezTo>
                    <a:cubicBezTo>
                      <a:pt x="86971" y="66891"/>
                      <a:pt x="90357" y="67012"/>
                      <a:pt x="93018" y="68705"/>
                    </a:cubicBezTo>
                    <a:cubicBezTo>
                      <a:pt x="94469" y="69553"/>
                      <a:pt x="95679" y="70641"/>
                      <a:pt x="96767" y="71488"/>
                    </a:cubicBezTo>
                    <a:cubicBezTo>
                      <a:pt x="96767" y="72214"/>
                      <a:pt x="96767" y="72698"/>
                      <a:pt x="96767" y="73061"/>
                    </a:cubicBezTo>
                    <a:cubicBezTo>
                      <a:pt x="96405" y="74392"/>
                      <a:pt x="95921" y="75601"/>
                      <a:pt x="95437" y="76811"/>
                    </a:cubicBezTo>
                    <a:cubicBezTo>
                      <a:pt x="93986" y="80319"/>
                      <a:pt x="92292" y="83707"/>
                      <a:pt x="90962" y="87215"/>
                    </a:cubicBezTo>
                    <a:cubicBezTo>
                      <a:pt x="87092" y="97619"/>
                      <a:pt x="83463" y="108143"/>
                      <a:pt x="79835" y="118668"/>
                    </a:cubicBezTo>
                    <a:cubicBezTo>
                      <a:pt x="76449" y="128587"/>
                      <a:pt x="73304" y="138629"/>
                      <a:pt x="69918" y="148669"/>
                    </a:cubicBezTo>
                    <a:cubicBezTo>
                      <a:pt x="64838" y="163791"/>
                      <a:pt x="59758" y="178913"/>
                      <a:pt x="54679" y="194034"/>
                    </a:cubicBezTo>
                    <a:cubicBezTo>
                      <a:pt x="49720" y="208915"/>
                      <a:pt x="44761" y="223673"/>
                      <a:pt x="39923" y="238553"/>
                    </a:cubicBezTo>
                    <a:cubicBezTo>
                      <a:pt x="39077" y="241093"/>
                      <a:pt x="38109" y="243634"/>
                      <a:pt x="37383" y="246295"/>
                    </a:cubicBezTo>
                    <a:cubicBezTo>
                      <a:pt x="37021" y="247505"/>
                      <a:pt x="36416" y="248956"/>
                      <a:pt x="37383" y="250166"/>
                    </a:cubicBezTo>
                    <a:cubicBezTo>
                      <a:pt x="37746" y="250166"/>
                      <a:pt x="37988" y="250408"/>
                      <a:pt x="38230" y="250408"/>
                    </a:cubicBezTo>
                    <a:cubicBezTo>
                      <a:pt x="56493" y="250408"/>
                      <a:pt x="74755" y="250408"/>
                      <a:pt x="92897" y="250408"/>
                    </a:cubicBezTo>
                    <a:cubicBezTo>
                      <a:pt x="94711" y="250408"/>
                      <a:pt x="96525" y="250408"/>
                      <a:pt x="98219" y="250892"/>
                    </a:cubicBezTo>
                    <a:cubicBezTo>
                      <a:pt x="99428" y="252949"/>
                      <a:pt x="98944" y="255126"/>
                      <a:pt x="98944" y="257183"/>
                    </a:cubicBezTo>
                    <a:cubicBezTo>
                      <a:pt x="98944" y="260086"/>
                      <a:pt x="98702" y="262868"/>
                      <a:pt x="98702" y="265772"/>
                    </a:cubicBezTo>
                    <a:cubicBezTo>
                      <a:pt x="98702" y="298072"/>
                      <a:pt x="98702" y="330372"/>
                      <a:pt x="98461" y="362551"/>
                    </a:cubicBezTo>
                    <a:cubicBezTo>
                      <a:pt x="98461" y="367027"/>
                      <a:pt x="99065" y="371261"/>
                      <a:pt x="101363" y="375132"/>
                    </a:cubicBezTo>
                    <a:cubicBezTo>
                      <a:pt x="101605" y="375374"/>
                      <a:pt x="101847" y="375737"/>
                      <a:pt x="102089" y="375979"/>
                    </a:cubicBezTo>
                    <a:cubicBezTo>
                      <a:pt x="102331" y="376342"/>
                      <a:pt x="102694" y="376705"/>
                      <a:pt x="102936" y="376947"/>
                    </a:cubicBezTo>
                    <a:cubicBezTo>
                      <a:pt x="103298" y="377310"/>
                      <a:pt x="103540" y="377673"/>
                      <a:pt x="103903" y="377914"/>
                    </a:cubicBezTo>
                    <a:cubicBezTo>
                      <a:pt x="104508" y="378519"/>
                      <a:pt x="105112" y="379003"/>
                      <a:pt x="105838" y="379608"/>
                    </a:cubicBezTo>
                    <a:lnTo>
                      <a:pt x="105838" y="379608"/>
                    </a:lnTo>
                    <a:cubicBezTo>
                      <a:pt x="108862" y="381060"/>
                      <a:pt x="112006" y="381907"/>
                      <a:pt x="115393" y="381544"/>
                    </a:cubicBezTo>
                    <a:cubicBezTo>
                      <a:pt x="123012" y="380818"/>
                      <a:pt x="129060" y="374527"/>
                      <a:pt x="129301" y="366906"/>
                    </a:cubicBezTo>
                    <a:cubicBezTo>
                      <a:pt x="129301" y="364002"/>
                      <a:pt x="129301" y="361220"/>
                      <a:pt x="129301" y="358317"/>
                    </a:cubicBezTo>
                    <a:cubicBezTo>
                      <a:pt x="129301" y="322993"/>
                      <a:pt x="129301" y="287547"/>
                      <a:pt x="129181" y="252223"/>
                    </a:cubicBezTo>
                    <a:cubicBezTo>
                      <a:pt x="129181" y="251618"/>
                      <a:pt x="129181" y="251134"/>
                      <a:pt x="129301" y="250650"/>
                    </a:cubicBezTo>
                    <a:cubicBezTo>
                      <a:pt x="129785" y="250408"/>
                      <a:pt x="130027" y="250166"/>
                      <a:pt x="130269" y="250287"/>
                    </a:cubicBezTo>
                    <a:cubicBezTo>
                      <a:pt x="132930" y="250287"/>
                      <a:pt x="135712" y="250408"/>
                      <a:pt x="138372" y="250529"/>
                    </a:cubicBezTo>
                    <a:cubicBezTo>
                      <a:pt x="138977" y="250529"/>
                      <a:pt x="139582" y="250529"/>
                      <a:pt x="140186" y="250529"/>
                    </a:cubicBezTo>
                    <a:cubicBezTo>
                      <a:pt x="142605" y="250408"/>
                      <a:pt x="142847" y="250529"/>
                      <a:pt x="142726" y="252949"/>
                    </a:cubicBezTo>
                    <a:cubicBezTo>
                      <a:pt x="142726" y="254280"/>
                      <a:pt x="142847" y="255610"/>
                      <a:pt x="142847" y="256941"/>
                    </a:cubicBezTo>
                    <a:cubicBezTo>
                      <a:pt x="142847" y="291177"/>
                      <a:pt x="142847" y="325533"/>
                      <a:pt x="142847" y="359768"/>
                    </a:cubicBezTo>
                    <a:cubicBezTo>
                      <a:pt x="142847" y="363640"/>
                      <a:pt x="142605" y="367632"/>
                      <a:pt x="143694" y="371382"/>
                    </a:cubicBezTo>
                    <a:cubicBezTo>
                      <a:pt x="144903" y="374164"/>
                      <a:pt x="146234" y="376826"/>
                      <a:pt x="148411" y="379003"/>
                    </a:cubicBezTo>
                    <a:cubicBezTo>
                      <a:pt x="150467" y="379971"/>
                      <a:pt x="152523" y="380818"/>
                      <a:pt x="154821" y="381181"/>
                    </a:cubicBezTo>
                    <a:cubicBezTo>
                      <a:pt x="159901" y="381786"/>
                      <a:pt x="164255" y="380213"/>
                      <a:pt x="168125" y="376826"/>
                    </a:cubicBezTo>
                    <a:cubicBezTo>
                      <a:pt x="171390" y="373923"/>
                      <a:pt x="172600" y="370051"/>
                      <a:pt x="172721" y="365938"/>
                    </a:cubicBezTo>
                    <a:cubicBezTo>
                      <a:pt x="172842" y="363277"/>
                      <a:pt x="172721" y="360494"/>
                      <a:pt x="172721" y="357833"/>
                    </a:cubicBezTo>
                    <a:cubicBezTo>
                      <a:pt x="172479" y="322750"/>
                      <a:pt x="172237" y="287668"/>
                      <a:pt x="171995" y="252586"/>
                    </a:cubicBezTo>
                    <a:cubicBezTo>
                      <a:pt x="171995" y="251981"/>
                      <a:pt x="171995" y="251376"/>
                      <a:pt x="171995" y="250529"/>
                    </a:cubicBezTo>
                    <a:cubicBezTo>
                      <a:pt x="172842" y="250408"/>
                      <a:pt x="173567" y="250166"/>
                      <a:pt x="174172" y="250166"/>
                    </a:cubicBezTo>
                    <a:cubicBezTo>
                      <a:pt x="192072" y="250166"/>
                      <a:pt x="209972" y="250166"/>
                      <a:pt x="227992" y="250046"/>
                    </a:cubicBezTo>
                    <a:cubicBezTo>
                      <a:pt x="228234" y="250046"/>
                      <a:pt x="228597" y="250046"/>
                      <a:pt x="228839" y="250166"/>
                    </a:cubicBezTo>
                    <a:cubicBezTo>
                      <a:pt x="229686" y="249803"/>
                      <a:pt x="229686" y="249077"/>
                      <a:pt x="229807" y="248351"/>
                    </a:cubicBezTo>
                    <a:cubicBezTo>
                      <a:pt x="228234" y="243150"/>
                      <a:pt x="226783" y="237948"/>
                      <a:pt x="225211" y="232746"/>
                    </a:cubicBezTo>
                    <a:cubicBezTo>
                      <a:pt x="219768" y="215205"/>
                      <a:pt x="214326" y="197785"/>
                      <a:pt x="208762" y="180244"/>
                    </a:cubicBezTo>
                    <a:cubicBezTo>
                      <a:pt x="204287" y="165727"/>
                      <a:pt x="199812" y="151210"/>
                      <a:pt x="195095" y="136814"/>
                    </a:cubicBezTo>
                    <a:cubicBezTo>
                      <a:pt x="193402" y="131491"/>
                      <a:pt x="191467" y="126289"/>
                      <a:pt x="189774" y="120966"/>
                    </a:cubicBezTo>
                    <a:cubicBezTo>
                      <a:pt x="186871" y="111893"/>
                      <a:pt x="183969" y="102941"/>
                      <a:pt x="180945" y="93989"/>
                    </a:cubicBezTo>
                    <a:cubicBezTo>
                      <a:pt x="178889" y="87699"/>
                      <a:pt x="176591" y="81529"/>
                      <a:pt x="173688" y="75480"/>
                    </a:cubicBezTo>
                    <a:cubicBezTo>
                      <a:pt x="172842" y="73666"/>
                      <a:pt x="172237" y="71851"/>
                      <a:pt x="172963" y="69915"/>
                    </a:cubicBezTo>
                    <a:cubicBezTo>
                      <a:pt x="175466" y="68621"/>
                      <a:pt x="178163" y="68101"/>
                      <a:pt x="181066" y="68343"/>
                    </a:cubicBezTo>
                    <a:cubicBezTo>
                      <a:pt x="182638" y="69069"/>
                      <a:pt x="183485" y="70520"/>
                      <a:pt x="184331" y="71972"/>
                    </a:cubicBezTo>
                    <a:cubicBezTo>
                      <a:pt x="189774" y="81166"/>
                      <a:pt x="195216" y="90360"/>
                      <a:pt x="200659" y="99554"/>
                    </a:cubicBezTo>
                    <a:cubicBezTo>
                      <a:pt x="210576" y="116370"/>
                      <a:pt x="220494" y="133306"/>
                      <a:pt x="230532" y="150000"/>
                    </a:cubicBezTo>
                    <a:cubicBezTo>
                      <a:pt x="230774" y="150363"/>
                      <a:pt x="231016" y="150605"/>
                      <a:pt x="231137" y="150968"/>
                    </a:cubicBezTo>
                    <a:cubicBezTo>
                      <a:pt x="231137" y="150968"/>
                      <a:pt x="231137" y="151089"/>
                      <a:pt x="231137" y="151210"/>
                    </a:cubicBezTo>
                    <a:cubicBezTo>
                      <a:pt x="232588" y="153387"/>
                      <a:pt x="233919" y="155444"/>
                      <a:pt x="235370" y="157621"/>
                    </a:cubicBezTo>
                    <a:cubicBezTo>
                      <a:pt x="235975" y="158468"/>
                      <a:pt x="236580" y="159194"/>
                      <a:pt x="237184" y="160041"/>
                    </a:cubicBezTo>
                    <a:cubicBezTo>
                      <a:pt x="238031" y="161250"/>
                      <a:pt x="238757" y="162460"/>
                      <a:pt x="239603" y="163670"/>
                    </a:cubicBezTo>
                    <a:cubicBezTo>
                      <a:pt x="240087" y="164396"/>
                      <a:pt x="240692" y="164880"/>
                      <a:pt x="241296" y="165484"/>
                    </a:cubicBezTo>
                    <a:cubicBezTo>
                      <a:pt x="242022" y="166453"/>
                      <a:pt x="242748" y="167420"/>
                      <a:pt x="243473" y="168388"/>
                    </a:cubicBezTo>
                    <a:cubicBezTo>
                      <a:pt x="243715" y="168872"/>
                      <a:pt x="244078" y="169235"/>
                      <a:pt x="244320" y="169719"/>
                    </a:cubicBezTo>
                    <a:cubicBezTo>
                      <a:pt x="244804" y="170445"/>
                      <a:pt x="245408" y="171170"/>
                      <a:pt x="245892" y="171896"/>
                    </a:cubicBezTo>
                    <a:cubicBezTo>
                      <a:pt x="248190" y="175283"/>
                      <a:pt x="251456" y="176735"/>
                      <a:pt x="255447" y="177340"/>
                    </a:cubicBezTo>
                    <a:cubicBezTo>
                      <a:pt x="256173" y="177340"/>
                      <a:pt x="257019" y="177461"/>
                      <a:pt x="257745" y="177340"/>
                    </a:cubicBezTo>
                    <a:lnTo>
                      <a:pt x="257745" y="176252"/>
                    </a:lnTo>
                    <a:cubicBezTo>
                      <a:pt x="260648" y="176252"/>
                      <a:pt x="263187" y="175526"/>
                      <a:pt x="265364" y="173348"/>
                    </a:cubicBezTo>
                    <a:cubicBezTo>
                      <a:pt x="267783" y="170808"/>
                      <a:pt x="269235" y="167904"/>
                      <a:pt x="269356" y="164275"/>
                    </a:cubicBezTo>
                    <a:cubicBezTo>
                      <a:pt x="269477" y="160646"/>
                      <a:pt x="268630" y="157380"/>
                      <a:pt x="267058" y="154113"/>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grpSp>
        <p:grpSp>
          <p:nvGrpSpPr>
            <p:cNvPr id="49" name="Google Shape;96;p1"/>
            <p:cNvGrpSpPr/>
            <p:nvPr/>
          </p:nvGrpSpPr>
          <p:grpSpPr>
            <a:xfrm>
              <a:off x="5929560" y="6274080"/>
              <a:ext cx="334080" cy="565920"/>
              <a:chOff x="5929560" y="6274080"/>
              <a:chExt cx="334080" cy="565920"/>
            </a:xfrm>
          </p:grpSpPr>
          <p:sp>
            <p:nvSpPr>
              <p:cNvPr id="50" name="Google Shape;97;p1"/>
              <p:cNvSpPr/>
              <p:nvPr/>
            </p:nvSpPr>
            <p:spPr>
              <a:xfrm>
                <a:off x="6050880" y="6274080"/>
                <a:ext cx="95040" cy="98280"/>
              </a:xfrm>
              <a:custGeom>
                <a:avLst/>
                <a:gdLst>
                  <a:gd name="textAreaLeft" fmla="*/ 0 w 95040"/>
                  <a:gd name="textAreaRight" fmla="*/ 95400 w 95040"/>
                  <a:gd name="textAreaTop" fmla="*/ 0 h 98280"/>
                  <a:gd name="textAreaBottom" fmla="*/ 98640 h 98280"/>
                </a:gdLst>
                <a:ahLst/>
                <a:cxnLst/>
                <a:rect l="textAreaLeft" t="textAreaTop" r="textAreaRight" b="textAreaBottom"/>
                <a:pathLst>
                  <a:path w="56360" h="58309">
                    <a:moveTo>
                      <a:pt x="44024" y="52866"/>
                    </a:moveTo>
                    <a:cubicBezTo>
                      <a:pt x="44145" y="52866"/>
                      <a:pt x="44266" y="52745"/>
                      <a:pt x="44508" y="52745"/>
                    </a:cubicBezTo>
                    <a:cubicBezTo>
                      <a:pt x="47289" y="50084"/>
                      <a:pt x="49950" y="47180"/>
                      <a:pt x="51885" y="43914"/>
                    </a:cubicBezTo>
                    <a:cubicBezTo>
                      <a:pt x="52490" y="42946"/>
                      <a:pt x="52974" y="41978"/>
                      <a:pt x="53337" y="41011"/>
                    </a:cubicBezTo>
                    <a:cubicBezTo>
                      <a:pt x="54183" y="38954"/>
                      <a:pt x="55030" y="36776"/>
                      <a:pt x="55877" y="34720"/>
                    </a:cubicBezTo>
                    <a:lnTo>
                      <a:pt x="55877" y="34720"/>
                    </a:lnTo>
                    <a:cubicBezTo>
                      <a:pt x="55877" y="34357"/>
                      <a:pt x="55877" y="33994"/>
                      <a:pt x="55877" y="33510"/>
                    </a:cubicBezTo>
                    <a:cubicBezTo>
                      <a:pt x="55877" y="33268"/>
                      <a:pt x="55877" y="33026"/>
                      <a:pt x="55877" y="32905"/>
                    </a:cubicBezTo>
                    <a:cubicBezTo>
                      <a:pt x="55756" y="31938"/>
                      <a:pt x="55877" y="31090"/>
                      <a:pt x="56360" y="30243"/>
                    </a:cubicBezTo>
                    <a:cubicBezTo>
                      <a:pt x="56360" y="28429"/>
                      <a:pt x="56360" y="26735"/>
                      <a:pt x="56360" y="24921"/>
                    </a:cubicBezTo>
                    <a:cubicBezTo>
                      <a:pt x="56360" y="24679"/>
                      <a:pt x="56118" y="24437"/>
                      <a:pt x="56118" y="24195"/>
                    </a:cubicBezTo>
                    <a:cubicBezTo>
                      <a:pt x="56118" y="23590"/>
                      <a:pt x="55877" y="22865"/>
                      <a:pt x="55877" y="22260"/>
                    </a:cubicBezTo>
                    <a:cubicBezTo>
                      <a:pt x="55877" y="21896"/>
                      <a:pt x="55877" y="21534"/>
                      <a:pt x="55877" y="21170"/>
                    </a:cubicBezTo>
                    <a:cubicBezTo>
                      <a:pt x="55756" y="20808"/>
                      <a:pt x="55514" y="20566"/>
                      <a:pt x="55393" y="20203"/>
                    </a:cubicBezTo>
                    <a:cubicBezTo>
                      <a:pt x="55393" y="20082"/>
                      <a:pt x="55272" y="19840"/>
                      <a:pt x="55393" y="19598"/>
                    </a:cubicBezTo>
                    <a:cubicBezTo>
                      <a:pt x="54788" y="19235"/>
                      <a:pt x="54788" y="18751"/>
                      <a:pt x="54788" y="18146"/>
                    </a:cubicBezTo>
                    <a:cubicBezTo>
                      <a:pt x="54788" y="18146"/>
                      <a:pt x="54788" y="18146"/>
                      <a:pt x="54788" y="18146"/>
                    </a:cubicBezTo>
                    <a:cubicBezTo>
                      <a:pt x="53579" y="16090"/>
                      <a:pt x="52369" y="14033"/>
                      <a:pt x="51160" y="12097"/>
                    </a:cubicBezTo>
                    <a:cubicBezTo>
                      <a:pt x="49829" y="9799"/>
                      <a:pt x="48015" y="7984"/>
                      <a:pt x="46080" y="6291"/>
                    </a:cubicBezTo>
                    <a:cubicBezTo>
                      <a:pt x="45838" y="6049"/>
                      <a:pt x="45717" y="5807"/>
                      <a:pt x="45475" y="5565"/>
                    </a:cubicBezTo>
                    <a:cubicBezTo>
                      <a:pt x="41000" y="2541"/>
                      <a:pt x="36163" y="484"/>
                      <a:pt x="30720" y="0"/>
                    </a:cubicBezTo>
                    <a:cubicBezTo>
                      <a:pt x="29148" y="0"/>
                      <a:pt x="27696" y="0"/>
                      <a:pt x="26124" y="0"/>
                    </a:cubicBezTo>
                    <a:lnTo>
                      <a:pt x="26124" y="0"/>
                    </a:lnTo>
                    <a:cubicBezTo>
                      <a:pt x="25640" y="0"/>
                      <a:pt x="25157" y="0"/>
                      <a:pt x="24673" y="0"/>
                    </a:cubicBezTo>
                    <a:cubicBezTo>
                      <a:pt x="24068" y="0"/>
                      <a:pt x="23342" y="0"/>
                      <a:pt x="22738" y="121"/>
                    </a:cubicBezTo>
                    <a:cubicBezTo>
                      <a:pt x="22375" y="121"/>
                      <a:pt x="22012" y="121"/>
                      <a:pt x="21528" y="121"/>
                    </a:cubicBezTo>
                    <a:cubicBezTo>
                      <a:pt x="21165" y="605"/>
                      <a:pt x="20561" y="726"/>
                      <a:pt x="20077" y="726"/>
                    </a:cubicBezTo>
                    <a:lnTo>
                      <a:pt x="19835" y="726"/>
                    </a:lnTo>
                    <a:cubicBezTo>
                      <a:pt x="19835" y="726"/>
                      <a:pt x="19593" y="726"/>
                      <a:pt x="19593" y="726"/>
                    </a:cubicBezTo>
                    <a:cubicBezTo>
                      <a:pt x="19351" y="847"/>
                      <a:pt x="19109" y="1089"/>
                      <a:pt x="18746" y="1210"/>
                    </a:cubicBezTo>
                    <a:cubicBezTo>
                      <a:pt x="18263" y="1210"/>
                      <a:pt x="17900" y="1331"/>
                      <a:pt x="17416" y="1452"/>
                    </a:cubicBezTo>
                    <a:cubicBezTo>
                      <a:pt x="17174" y="2057"/>
                      <a:pt x="16570" y="2057"/>
                      <a:pt x="16086" y="2057"/>
                    </a:cubicBezTo>
                    <a:lnTo>
                      <a:pt x="16086" y="2057"/>
                    </a:lnTo>
                    <a:cubicBezTo>
                      <a:pt x="14876" y="2904"/>
                      <a:pt x="13667" y="3871"/>
                      <a:pt x="12094" y="4114"/>
                    </a:cubicBezTo>
                    <a:lnTo>
                      <a:pt x="12094" y="4114"/>
                    </a:lnTo>
                    <a:cubicBezTo>
                      <a:pt x="11853" y="4355"/>
                      <a:pt x="11611" y="4476"/>
                      <a:pt x="11369" y="4718"/>
                    </a:cubicBezTo>
                    <a:lnTo>
                      <a:pt x="11369" y="4718"/>
                    </a:lnTo>
                    <a:cubicBezTo>
                      <a:pt x="11127" y="4960"/>
                      <a:pt x="10885" y="5081"/>
                      <a:pt x="10643" y="5323"/>
                    </a:cubicBezTo>
                    <a:lnTo>
                      <a:pt x="10643" y="5323"/>
                    </a:lnTo>
                    <a:cubicBezTo>
                      <a:pt x="10522" y="6049"/>
                      <a:pt x="9918" y="6049"/>
                      <a:pt x="9434" y="6170"/>
                    </a:cubicBezTo>
                    <a:cubicBezTo>
                      <a:pt x="9434" y="6170"/>
                      <a:pt x="9434" y="6170"/>
                      <a:pt x="9434" y="6170"/>
                    </a:cubicBezTo>
                    <a:cubicBezTo>
                      <a:pt x="9192" y="6412"/>
                      <a:pt x="8950" y="6654"/>
                      <a:pt x="8708" y="6775"/>
                    </a:cubicBezTo>
                    <a:lnTo>
                      <a:pt x="8708" y="6775"/>
                    </a:lnTo>
                    <a:cubicBezTo>
                      <a:pt x="8466" y="7017"/>
                      <a:pt x="8224" y="7138"/>
                      <a:pt x="7982" y="7380"/>
                    </a:cubicBezTo>
                    <a:lnTo>
                      <a:pt x="7982" y="7380"/>
                    </a:lnTo>
                    <a:cubicBezTo>
                      <a:pt x="7740" y="7622"/>
                      <a:pt x="7499" y="7863"/>
                      <a:pt x="7378" y="8105"/>
                    </a:cubicBezTo>
                    <a:lnTo>
                      <a:pt x="7378" y="8105"/>
                    </a:lnTo>
                    <a:cubicBezTo>
                      <a:pt x="7136" y="8348"/>
                      <a:pt x="6894" y="8589"/>
                      <a:pt x="6773" y="8831"/>
                    </a:cubicBezTo>
                    <a:lnTo>
                      <a:pt x="6773" y="8831"/>
                    </a:lnTo>
                    <a:cubicBezTo>
                      <a:pt x="6531" y="9073"/>
                      <a:pt x="6289" y="9315"/>
                      <a:pt x="6168" y="9557"/>
                    </a:cubicBezTo>
                    <a:lnTo>
                      <a:pt x="6168" y="9557"/>
                    </a:lnTo>
                    <a:cubicBezTo>
                      <a:pt x="5926" y="9799"/>
                      <a:pt x="5805" y="10041"/>
                      <a:pt x="5563" y="10283"/>
                    </a:cubicBezTo>
                    <a:cubicBezTo>
                      <a:pt x="5563" y="10283"/>
                      <a:pt x="5563" y="10283"/>
                      <a:pt x="5563" y="10283"/>
                    </a:cubicBezTo>
                    <a:cubicBezTo>
                      <a:pt x="5563" y="10888"/>
                      <a:pt x="5563" y="11372"/>
                      <a:pt x="4838" y="11493"/>
                    </a:cubicBezTo>
                    <a:lnTo>
                      <a:pt x="4838" y="11493"/>
                    </a:lnTo>
                    <a:cubicBezTo>
                      <a:pt x="4596" y="11856"/>
                      <a:pt x="4475" y="12097"/>
                      <a:pt x="4233" y="12340"/>
                    </a:cubicBezTo>
                    <a:cubicBezTo>
                      <a:pt x="3991" y="12702"/>
                      <a:pt x="3749" y="13187"/>
                      <a:pt x="3507" y="13549"/>
                    </a:cubicBezTo>
                    <a:cubicBezTo>
                      <a:pt x="3507" y="14033"/>
                      <a:pt x="3507" y="14638"/>
                      <a:pt x="2903" y="14880"/>
                    </a:cubicBezTo>
                    <a:lnTo>
                      <a:pt x="2903" y="14880"/>
                    </a:lnTo>
                    <a:cubicBezTo>
                      <a:pt x="2661" y="15243"/>
                      <a:pt x="2540" y="15485"/>
                      <a:pt x="2298" y="15727"/>
                    </a:cubicBezTo>
                    <a:cubicBezTo>
                      <a:pt x="2298" y="15969"/>
                      <a:pt x="2298" y="16090"/>
                      <a:pt x="2298" y="16211"/>
                    </a:cubicBezTo>
                    <a:cubicBezTo>
                      <a:pt x="2298" y="16816"/>
                      <a:pt x="2298" y="17300"/>
                      <a:pt x="1693" y="17541"/>
                    </a:cubicBezTo>
                    <a:lnTo>
                      <a:pt x="1693" y="17541"/>
                    </a:lnTo>
                    <a:cubicBezTo>
                      <a:pt x="1451" y="18751"/>
                      <a:pt x="1209" y="19961"/>
                      <a:pt x="484" y="21050"/>
                    </a:cubicBezTo>
                    <a:cubicBezTo>
                      <a:pt x="484" y="21291"/>
                      <a:pt x="484" y="21413"/>
                      <a:pt x="484" y="21655"/>
                    </a:cubicBezTo>
                    <a:cubicBezTo>
                      <a:pt x="484" y="22622"/>
                      <a:pt x="484" y="23590"/>
                      <a:pt x="484" y="24679"/>
                    </a:cubicBezTo>
                    <a:cubicBezTo>
                      <a:pt x="484" y="25042"/>
                      <a:pt x="121" y="25404"/>
                      <a:pt x="0" y="25889"/>
                    </a:cubicBezTo>
                    <a:cubicBezTo>
                      <a:pt x="0" y="27340"/>
                      <a:pt x="0" y="28913"/>
                      <a:pt x="0" y="30365"/>
                    </a:cubicBezTo>
                    <a:cubicBezTo>
                      <a:pt x="0" y="30848"/>
                      <a:pt x="0" y="31212"/>
                      <a:pt x="0" y="31695"/>
                    </a:cubicBezTo>
                    <a:cubicBezTo>
                      <a:pt x="0" y="32542"/>
                      <a:pt x="0" y="33268"/>
                      <a:pt x="121" y="34115"/>
                    </a:cubicBezTo>
                    <a:cubicBezTo>
                      <a:pt x="726" y="34478"/>
                      <a:pt x="726" y="35082"/>
                      <a:pt x="605" y="35687"/>
                    </a:cubicBezTo>
                    <a:cubicBezTo>
                      <a:pt x="605" y="36051"/>
                      <a:pt x="605" y="36534"/>
                      <a:pt x="605" y="36897"/>
                    </a:cubicBezTo>
                    <a:cubicBezTo>
                      <a:pt x="1330" y="37381"/>
                      <a:pt x="1209" y="38228"/>
                      <a:pt x="1330" y="38954"/>
                    </a:cubicBezTo>
                    <a:cubicBezTo>
                      <a:pt x="2177" y="40647"/>
                      <a:pt x="3024" y="42220"/>
                      <a:pt x="3749" y="43914"/>
                    </a:cubicBezTo>
                    <a:cubicBezTo>
                      <a:pt x="4596" y="46091"/>
                      <a:pt x="5805" y="48027"/>
                      <a:pt x="7620" y="49479"/>
                    </a:cubicBezTo>
                    <a:cubicBezTo>
                      <a:pt x="7861" y="49720"/>
                      <a:pt x="8103" y="49963"/>
                      <a:pt x="8345" y="50204"/>
                    </a:cubicBezTo>
                    <a:cubicBezTo>
                      <a:pt x="10401" y="52987"/>
                      <a:pt x="13304" y="54438"/>
                      <a:pt x="16448" y="55648"/>
                    </a:cubicBezTo>
                    <a:cubicBezTo>
                      <a:pt x="17053" y="55890"/>
                      <a:pt x="17658" y="56253"/>
                      <a:pt x="18263" y="56495"/>
                    </a:cubicBezTo>
                    <a:cubicBezTo>
                      <a:pt x="19351" y="56858"/>
                      <a:pt x="20561" y="57463"/>
                      <a:pt x="21649" y="57584"/>
                    </a:cubicBezTo>
                    <a:cubicBezTo>
                      <a:pt x="24431" y="57947"/>
                      <a:pt x="27092" y="58067"/>
                      <a:pt x="29873" y="58310"/>
                    </a:cubicBezTo>
                    <a:cubicBezTo>
                      <a:pt x="30236" y="58067"/>
                      <a:pt x="30599" y="57826"/>
                      <a:pt x="30962" y="57826"/>
                    </a:cubicBezTo>
                    <a:cubicBezTo>
                      <a:pt x="32171" y="57826"/>
                      <a:pt x="33502" y="57826"/>
                      <a:pt x="34711" y="57705"/>
                    </a:cubicBezTo>
                    <a:cubicBezTo>
                      <a:pt x="34832" y="57705"/>
                      <a:pt x="35074" y="57705"/>
                      <a:pt x="35195" y="57705"/>
                    </a:cubicBezTo>
                    <a:cubicBezTo>
                      <a:pt x="35800" y="56979"/>
                      <a:pt x="36525" y="57100"/>
                      <a:pt x="37372" y="57100"/>
                    </a:cubicBezTo>
                    <a:cubicBezTo>
                      <a:pt x="37856" y="56253"/>
                      <a:pt x="38581" y="56495"/>
                      <a:pt x="39307" y="56374"/>
                    </a:cubicBezTo>
                    <a:cubicBezTo>
                      <a:pt x="39307" y="56374"/>
                      <a:pt x="39307" y="56374"/>
                      <a:pt x="39307" y="56374"/>
                    </a:cubicBezTo>
                    <a:cubicBezTo>
                      <a:pt x="39549" y="56253"/>
                      <a:pt x="39791" y="56011"/>
                      <a:pt x="40033" y="55890"/>
                    </a:cubicBezTo>
                    <a:cubicBezTo>
                      <a:pt x="40154" y="55890"/>
                      <a:pt x="40396" y="55769"/>
                      <a:pt x="40637" y="55769"/>
                    </a:cubicBezTo>
                    <a:cubicBezTo>
                      <a:pt x="41726" y="55043"/>
                      <a:pt x="42694" y="53954"/>
                      <a:pt x="44024" y="53833"/>
                    </a:cubicBezTo>
                    <a:cubicBezTo>
                      <a:pt x="44024" y="53833"/>
                      <a:pt x="44024" y="53833"/>
                      <a:pt x="44024" y="53833"/>
                    </a:cubicBezTo>
                    <a:cubicBezTo>
                      <a:pt x="44266" y="53592"/>
                      <a:pt x="44508" y="53471"/>
                      <a:pt x="44750" y="53228"/>
                    </a:cubicBezTo>
                    <a:close/>
                  </a:path>
                </a:pathLst>
              </a:custGeom>
              <a:solidFill>
                <a:srgbClr val="8CAA49"/>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51" name="Google Shape;98;p1"/>
              <p:cNvSpPr/>
              <p:nvPr/>
            </p:nvSpPr>
            <p:spPr>
              <a:xfrm>
                <a:off x="5929560" y="6384600"/>
                <a:ext cx="334080" cy="455400"/>
              </a:xfrm>
              <a:custGeom>
                <a:avLst/>
                <a:gdLst>
                  <a:gd name="textAreaLeft" fmla="*/ 0 w 334080"/>
                  <a:gd name="textAreaRight" fmla="*/ 334440 w 334080"/>
                  <a:gd name="textAreaTop" fmla="*/ 0 h 455400"/>
                  <a:gd name="textAreaBottom" fmla="*/ 455760 h 455400"/>
                </a:gdLst>
                <a:ahLst/>
                <a:cxnLst/>
                <a:rect l="textAreaLeft" t="textAreaTop" r="textAreaRight" b="textAreaBottom"/>
                <a:pathLst>
                  <a:path w="197760" h="269630">
                    <a:moveTo>
                      <a:pt x="197639" y="105247"/>
                    </a:moveTo>
                    <a:cubicBezTo>
                      <a:pt x="197639" y="104884"/>
                      <a:pt x="197276" y="104521"/>
                      <a:pt x="197034" y="104280"/>
                    </a:cubicBezTo>
                    <a:cubicBezTo>
                      <a:pt x="197034" y="104037"/>
                      <a:pt x="197034" y="103796"/>
                      <a:pt x="196913" y="103554"/>
                    </a:cubicBezTo>
                    <a:cubicBezTo>
                      <a:pt x="196792" y="103311"/>
                      <a:pt x="196551" y="103070"/>
                      <a:pt x="196430" y="102828"/>
                    </a:cubicBezTo>
                    <a:cubicBezTo>
                      <a:pt x="196430" y="101981"/>
                      <a:pt x="196067" y="101497"/>
                      <a:pt x="195704" y="100892"/>
                    </a:cubicBezTo>
                    <a:cubicBezTo>
                      <a:pt x="195462" y="100650"/>
                      <a:pt x="195341" y="100408"/>
                      <a:pt x="195099" y="100287"/>
                    </a:cubicBezTo>
                    <a:lnTo>
                      <a:pt x="195099" y="100287"/>
                    </a:lnTo>
                    <a:cubicBezTo>
                      <a:pt x="194857" y="98594"/>
                      <a:pt x="193648" y="97263"/>
                      <a:pt x="193043" y="95690"/>
                    </a:cubicBezTo>
                    <a:cubicBezTo>
                      <a:pt x="192922" y="95448"/>
                      <a:pt x="192680" y="95207"/>
                      <a:pt x="192559" y="94964"/>
                    </a:cubicBezTo>
                    <a:cubicBezTo>
                      <a:pt x="192438" y="94843"/>
                      <a:pt x="192318" y="94602"/>
                      <a:pt x="192438" y="94360"/>
                    </a:cubicBezTo>
                    <a:cubicBezTo>
                      <a:pt x="192318" y="94118"/>
                      <a:pt x="192076" y="93876"/>
                      <a:pt x="191955" y="93634"/>
                    </a:cubicBezTo>
                    <a:cubicBezTo>
                      <a:pt x="191834" y="93513"/>
                      <a:pt x="191713" y="93271"/>
                      <a:pt x="191834" y="93029"/>
                    </a:cubicBezTo>
                    <a:cubicBezTo>
                      <a:pt x="191592" y="93029"/>
                      <a:pt x="191471" y="93029"/>
                      <a:pt x="191229" y="92908"/>
                    </a:cubicBezTo>
                    <a:cubicBezTo>
                      <a:pt x="191229" y="92666"/>
                      <a:pt x="191229" y="92424"/>
                      <a:pt x="191229" y="92303"/>
                    </a:cubicBezTo>
                    <a:lnTo>
                      <a:pt x="191229" y="92303"/>
                    </a:lnTo>
                    <a:cubicBezTo>
                      <a:pt x="191108" y="92303"/>
                      <a:pt x="190866" y="92303"/>
                      <a:pt x="190745" y="92303"/>
                    </a:cubicBezTo>
                    <a:cubicBezTo>
                      <a:pt x="190745" y="91940"/>
                      <a:pt x="190624" y="91456"/>
                      <a:pt x="190503" y="91094"/>
                    </a:cubicBezTo>
                    <a:cubicBezTo>
                      <a:pt x="190020" y="90368"/>
                      <a:pt x="189657" y="89763"/>
                      <a:pt x="189173" y="89037"/>
                    </a:cubicBezTo>
                    <a:cubicBezTo>
                      <a:pt x="189052" y="88795"/>
                      <a:pt x="188810" y="88674"/>
                      <a:pt x="188689" y="88432"/>
                    </a:cubicBezTo>
                    <a:cubicBezTo>
                      <a:pt x="188568" y="88311"/>
                      <a:pt x="188447" y="88069"/>
                      <a:pt x="188447" y="87827"/>
                    </a:cubicBezTo>
                    <a:cubicBezTo>
                      <a:pt x="188205" y="87585"/>
                      <a:pt x="188085" y="87343"/>
                      <a:pt x="187843" y="86980"/>
                    </a:cubicBezTo>
                    <a:cubicBezTo>
                      <a:pt x="187359" y="86255"/>
                      <a:pt x="186996" y="85650"/>
                      <a:pt x="186512" y="84924"/>
                    </a:cubicBezTo>
                    <a:cubicBezTo>
                      <a:pt x="186391" y="84682"/>
                      <a:pt x="186149" y="84440"/>
                      <a:pt x="186028" y="84319"/>
                    </a:cubicBezTo>
                    <a:cubicBezTo>
                      <a:pt x="185907" y="84198"/>
                      <a:pt x="185787" y="83956"/>
                      <a:pt x="185907" y="83714"/>
                    </a:cubicBezTo>
                    <a:cubicBezTo>
                      <a:pt x="185666" y="83472"/>
                      <a:pt x="185545" y="83230"/>
                      <a:pt x="185303" y="82867"/>
                    </a:cubicBezTo>
                    <a:cubicBezTo>
                      <a:pt x="183972" y="81536"/>
                      <a:pt x="183489" y="79843"/>
                      <a:pt x="182521" y="78270"/>
                    </a:cubicBezTo>
                    <a:cubicBezTo>
                      <a:pt x="182279" y="78028"/>
                      <a:pt x="182158" y="77786"/>
                      <a:pt x="181916" y="77544"/>
                    </a:cubicBezTo>
                    <a:cubicBezTo>
                      <a:pt x="181795" y="77423"/>
                      <a:pt x="181795" y="77182"/>
                      <a:pt x="181795" y="76939"/>
                    </a:cubicBezTo>
                    <a:cubicBezTo>
                      <a:pt x="181553" y="76697"/>
                      <a:pt x="181433" y="76456"/>
                      <a:pt x="181191" y="76092"/>
                    </a:cubicBezTo>
                    <a:lnTo>
                      <a:pt x="181191" y="76092"/>
                    </a:lnTo>
                    <a:cubicBezTo>
                      <a:pt x="181070" y="75851"/>
                      <a:pt x="180828" y="75609"/>
                      <a:pt x="180707" y="75487"/>
                    </a:cubicBezTo>
                    <a:cubicBezTo>
                      <a:pt x="179135" y="72826"/>
                      <a:pt x="177441" y="70165"/>
                      <a:pt x="175869" y="67383"/>
                    </a:cubicBezTo>
                    <a:cubicBezTo>
                      <a:pt x="175748" y="67140"/>
                      <a:pt x="175506" y="67019"/>
                      <a:pt x="175385" y="66778"/>
                    </a:cubicBezTo>
                    <a:cubicBezTo>
                      <a:pt x="175385" y="66536"/>
                      <a:pt x="175264" y="66294"/>
                      <a:pt x="175143" y="66052"/>
                    </a:cubicBezTo>
                    <a:cubicBezTo>
                      <a:pt x="175022" y="65810"/>
                      <a:pt x="174781" y="65568"/>
                      <a:pt x="174660" y="65447"/>
                    </a:cubicBezTo>
                    <a:cubicBezTo>
                      <a:pt x="173934" y="64600"/>
                      <a:pt x="173208" y="63632"/>
                      <a:pt x="172483" y="62785"/>
                    </a:cubicBezTo>
                    <a:cubicBezTo>
                      <a:pt x="172483" y="62544"/>
                      <a:pt x="172362" y="62301"/>
                      <a:pt x="172241" y="62060"/>
                    </a:cubicBezTo>
                    <a:cubicBezTo>
                      <a:pt x="172120" y="61818"/>
                      <a:pt x="171999" y="61697"/>
                      <a:pt x="171757" y="61455"/>
                    </a:cubicBezTo>
                    <a:cubicBezTo>
                      <a:pt x="171757" y="61213"/>
                      <a:pt x="171757" y="60971"/>
                      <a:pt x="171757" y="60729"/>
                    </a:cubicBezTo>
                    <a:cubicBezTo>
                      <a:pt x="171515" y="60487"/>
                      <a:pt x="171394" y="60245"/>
                      <a:pt x="171152" y="60003"/>
                    </a:cubicBezTo>
                    <a:cubicBezTo>
                      <a:pt x="171031" y="59882"/>
                      <a:pt x="171031" y="59640"/>
                      <a:pt x="171031" y="59398"/>
                    </a:cubicBezTo>
                    <a:cubicBezTo>
                      <a:pt x="170789" y="59156"/>
                      <a:pt x="170668" y="58914"/>
                      <a:pt x="170426" y="58551"/>
                    </a:cubicBezTo>
                    <a:lnTo>
                      <a:pt x="170426" y="58551"/>
                    </a:lnTo>
                    <a:cubicBezTo>
                      <a:pt x="170185" y="58551"/>
                      <a:pt x="170064" y="58551"/>
                      <a:pt x="169822" y="58431"/>
                    </a:cubicBezTo>
                    <a:cubicBezTo>
                      <a:pt x="169822" y="58310"/>
                      <a:pt x="169822" y="58067"/>
                      <a:pt x="169822" y="57946"/>
                    </a:cubicBezTo>
                    <a:cubicBezTo>
                      <a:pt x="169338" y="57100"/>
                      <a:pt x="168854" y="56132"/>
                      <a:pt x="168250" y="55285"/>
                    </a:cubicBezTo>
                    <a:cubicBezTo>
                      <a:pt x="167645" y="55043"/>
                      <a:pt x="167524" y="54559"/>
                      <a:pt x="167524" y="53954"/>
                    </a:cubicBezTo>
                    <a:cubicBezTo>
                      <a:pt x="165952" y="51656"/>
                      <a:pt x="164500" y="49478"/>
                      <a:pt x="163049" y="47180"/>
                    </a:cubicBezTo>
                    <a:cubicBezTo>
                      <a:pt x="162686" y="46696"/>
                      <a:pt x="162565" y="45970"/>
                      <a:pt x="162323" y="45365"/>
                    </a:cubicBezTo>
                    <a:cubicBezTo>
                      <a:pt x="162081" y="45124"/>
                      <a:pt x="161960" y="44760"/>
                      <a:pt x="161718" y="44519"/>
                    </a:cubicBezTo>
                    <a:lnTo>
                      <a:pt x="161718" y="44519"/>
                    </a:lnTo>
                    <a:cubicBezTo>
                      <a:pt x="161598" y="44277"/>
                      <a:pt x="161356" y="44034"/>
                      <a:pt x="161235" y="43914"/>
                    </a:cubicBezTo>
                    <a:cubicBezTo>
                      <a:pt x="160751" y="43309"/>
                      <a:pt x="160267" y="42583"/>
                      <a:pt x="159662" y="41978"/>
                    </a:cubicBezTo>
                    <a:cubicBezTo>
                      <a:pt x="159179" y="41010"/>
                      <a:pt x="158816" y="40164"/>
                      <a:pt x="158332" y="39195"/>
                    </a:cubicBezTo>
                    <a:cubicBezTo>
                      <a:pt x="158211" y="38954"/>
                      <a:pt x="157969" y="38833"/>
                      <a:pt x="157848" y="38590"/>
                    </a:cubicBezTo>
                    <a:cubicBezTo>
                      <a:pt x="157848" y="38349"/>
                      <a:pt x="157727" y="38107"/>
                      <a:pt x="157606" y="37986"/>
                    </a:cubicBezTo>
                    <a:cubicBezTo>
                      <a:pt x="157364" y="37986"/>
                      <a:pt x="157244" y="37986"/>
                      <a:pt x="157002" y="37986"/>
                    </a:cubicBezTo>
                    <a:cubicBezTo>
                      <a:pt x="157002" y="37744"/>
                      <a:pt x="157002" y="37623"/>
                      <a:pt x="157002" y="37381"/>
                    </a:cubicBezTo>
                    <a:cubicBezTo>
                      <a:pt x="156881" y="37260"/>
                      <a:pt x="156760" y="37018"/>
                      <a:pt x="156760" y="36897"/>
                    </a:cubicBezTo>
                    <a:cubicBezTo>
                      <a:pt x="155913" y="36413"/>
                      <a:pt x="155429" y="35808"/>
                      <a:pt x="155429" y="34720"/>
                    </a:cubicBezTo>
                    <a:lnTo>
                      <a:pt x="155429" y="34720"/>
                    </a:lnTo>
                    <a:cubicBezTo>
                      <a:pt x="155187" y="34478"/>
                      <a:pt x="155067" y="34236"/>
                      <a:pt x="154825" y="33994"/>
                    </a:cubicBezTo>
                    <a:cubicBezTo>
                      <a:pt x="153736" y="32421"/>
                      <a:pt x="152527" y="30848"/>
                      <a:pt x="151438" y="29276"/>
                    </a:cubicBezTo>
                    <a:cubicBezTo>
                      <a:pt x="151438" y="29034"/>
                      <a:pt x="151438" y="28792"/>
                      <a:pt x="151438" y="28550"/>
                    </a:cubicBezTo>
                    <a:cubicBezTo>
                      <a:pt x="151317" y="28308"/>
                      <a:pt x="151075" y="28066"/>
                      <a:pt x="150954" y="27824"/>
                    </a:cubicBezTo>
                    <a:lnTo>
                      <a:pt x="150954" y="27824"/>
                    </a:lnTo>
                    <a:cubicBezTo>
                      <a:pt x="150713" y="27461"/>
                      <a:pt x="150471" y="27340"/>
                      <a:pt x="150229" y="27219"/>
                    </a:cubicBezTo>
                    <a:cubicBezTo>
                      <a:pt x="150229" y="26977"/>
                      <a:pt x="150229" y="26735"/>
                      <a:pt x="150229" y="26493"/>
                    </a:cubicBezTo>
                    <a:lnTo>
                      <a:pt x="150229" y="26493"/>
                    </a:lnTo>
                    <a:cubicBezTo>
                      <a:pt x="150108" y="26252"/>
                      <a:pt x="149866" y="26009"/>
                      <a:pt x="149745" y="25888"/>
                    </a:cubicBezTo>
                    <a:cubicBezTo>
                      <a:pt x="149261" y="25404"/>
                      <a:pt x="148777" y="24921"/>
                      <a:pt x="148294" y="24437"/>
                    </a:cubicBezTo>
                    <a:lnTo>
                      <a:pt x="148294" y="24437"/>
                    </a:lnTo>
                    <a:cubicBezTo>
                      <a:pt x="148173" y="22985"/>
                      <a:pt x="146842" y="22259"/>
                      <a:pt x="146237" y="21291"/>
                    </a:cubicBezTo>
                    <a:cubicBezTo>
                      <a:pt x="144907" y="19477"/>
                      <a:pt x="143456" y="17783"/>
                      <a:pt x="142125" y="15969"/>
                    </a:cubicBezTo>
                    <a:cubicBezTo>
                      <a:pt x="141763" y="15485"/>
                      <a:pt x="141400" y="15001"/>
                      <a:pt x="140916" y="14517"/>
                    </a:cubicBezTo>
                    <a:cubicBezTo>
                      <a:pt x="140674" y="14275"/>
                      <a:pt x="140553" y="14033"/>
                      <a:pt x="140311" y="13912"/>
                    </a:cubicBezTo>
                    <a:lnTo>
                      <a:pt x="140311" y="13912"/>
                    </a:lnTo>
                    <a:cubicBezTo>
                      <a:pt x="140069" y="13670"/>
                      <a:pt x="139948" y="13428"/>
                      <a:pt x="139707" y="13186"/>
                    </a:cubicBezTo>
                    <a:cubicBezTo>
                      <a:pt x="137288" y="11251"/>
                      <a:pt x="134748" y="9194"/>
                      <a:pt x="132329" y="7258"/>
                    </a:cubicBezTo>
                    <a:cubicBezTo>
                      <a:pt x="131724" y="7017"/>
                      <a:pt x="131119" y="6775"/>
                      <a:pt x="130636" y="6412"/>
                    </a:cubicBezTo>
                    <a:cubicBezTo>
                      <a:pt x="129668" y="5928"/>
                      <a:pt x="128942" y="5081"/>
                      <a:pt x="127733" y="5081"/>
                    </a:cubicBezTo>
                    <a:cubicBezTo>
                      <a:pt x="127491" y="4476"/>
                      <a:pt x="127007" y="4476"/>
                      <a:pt x="126403" y="4355"/>
                    </a:cubicBezTo>
                    <a:cubicBezTo>
                      <a:pt x="126161" y="3750"/>
                      <a:pt x="125556" y="3750"/>
                      <a:pt x="125072" y="3750"/>
                    </a:cubicBezTo>
                    <a:cubicBezTo>
                      <a:pt x="124588" y="2903"/>
                      <a:pt x="123863" y="3145"/>
                      <a:pt x="123137" y="3024"/>
                    </a:cubicBezTo>
                    <a:lnTo>
                      <a:pt x="123137" y="3024"/>
                    </a:lnTo>
                    <a:cubicBezTo>
                      <a:pt x="122895" y="2419"/>
                      <a:pt x="122411" y="2419"/>
                      <a:pt x="121807" y="2541"/>
                    </a:cubicBezTo>
                    <a:cubicBezTo>
                      <a:pt x="121565" y="2298"/>
                      <a:pt x="121202" y="2057"/>
                      <a:pt x="120960" y="1815"/>
                    </a:cubicBezTo>
                    <a:lnTo>
                      <a:pt x="120718" y="1815"/>
                    </a:lnTo>
                    <a:cubicBezTo>
                      <a:pt x="120718" y="1815"/>
                      <a:pt x="120476" y="1815"/>
                      <a:pt x="120476" y="1815"/>
                    </a:cubicBezTo>
                    <a:cubicBezTo>
                      <a:pt x="119751" y="1815"/>
                      <a:pt x="119146" y="1815"/>
                      <a:pt x="118420" y="1815"/>
                    </a:cubicBezTo>
                    <a:cubicBezTo>
                      <a:pt x="118420" y="1573"/>
                      <a:pt x="118420" y="1452"/>
                      <a:pt x="118299" y="1210"/>
                    </a:cubicBezTo>
                    <a:cubicBezTo>
                      <a:pt x="117695" y="1210"/>
                      <a:pt x="117090" y="1210"/>
                      <a:pt x="116485" y="1210"/>
                    </a:cubicBezTo>
                    <a:cubicBezTo>
                      <a:pt x="115880" y="1210"/>
                      <a:pt x="115276" y="1210"/>
                      <a:pt x="114550" y="1089"/>
                    </a:cubicBezTo>
                    <a:cubicBezTo>
                      <a:pt x="113461" y="363"/>
                      <a:pt x="112494" y="121"/>
                      <a:pt x="111405" y="1089"/>
                    </a:cubicBezTo>
                    <a:cubicBezTo>
                      <a:pt x="111285" y="1089"/>
                      <a:pt x="111163" y="1089"/>
                      <a:pt x="111043" y="968"/>
                    </a:cubicBezTo>
                    <a:cubicBezTo>
                      <a:pt x="110680" y="726"/>
                      <a:pt x="110438" y="363"/>
                      <a:pt x="109833" y="0"/>
                    </a:cubicBezTo>
                    <a:lnTo>
                      <a:pt x="87216" y="0"/>
                    </a:lnTo>
                    <a:cubicBezTo>
                      <a:pt x="87096" y="121"/>
                      <a:pt x="86854" y="363"/>
                      <a:pt x="86733" y="363"/>
                    </a:cubicBezTo>
                    <a:cubicBezTo>
                      <a:pt x="85281" y="605"/>
                      <a:pt x="83830" y="847"/>
                      <a:pt x="82379" y="1089"/>
                    </a:cubicBezTo>
                    <a:cubicBezTo>
                      <a:pt x="81774" y="1089"/>
                      <a:pt x="81169" y="1210"/>
                      <a:pt x="80565" y="1331"/>
                    </a:cubicBezTo>
                    <a:cubicBezTo>
                      <a:pt x="79839" y="2298"/>
                      <a:pt x="78750" y="1815"/>
                      <a:pt x="77783" y="2057"/>
                    </a:cubicBezTo>
                    <a:cubicBezTo>
                      <a:pt x="77299" y="2783"/>
                      <a:pt x="76452" y="2541"/>
                      <a:pt x="75848" y="2662"/>
                    </a:cubicBezTo>
                    <a:cubicBezTo>
                      <a:pt x="75364" y="3508"/>
                      <a:pt x="74517" y="3267"/>
                      <a:pt x="73792" y="3388"/>
                    </a:cubicBezTo>
                    <a:cubicBezTo>
                      <a:pt x="72824" y="4113"/>
                      <a:pt x="71615" y="4355"/>
                      <a:pt x="70526" y="4597"/>
                    </a:cubicBezTo>
                    <a:cubicBezTo>
                      <a:pt x="70284" y="4718"/>
                      <a:pt x="70042" y="4960"/>
                      <a:pt x="69800" y="5081"/>
                    </a:cubicBezTo>
                    <a:cubicBezTo>
                      <a:pt x="69559" y="5202"/>
                      <a:pt x="69438" y="5323"/>
                      <a:pt x="69196" y="5202"/>
                    </a:cubicBezTo>
                    <a:cubicBezTo>
                      <a:pt x="68954" y="5323"/>
                      <a:pt x="68712" y="5565"/>
                      <a:pt x="68470" y="5686"/>
                    </a:cubicBezTo>
                    <a:cubicBezTo>
                      <a:pt x="68349" y="5807"/>
                      <a:pt x="68107" y="5928"/>
                      <a:pt x="67865" y="5807"/>
                    </a:cubicBezTo>
                    <a:cubicBezTo>
                      <a:pt x="67382" y="6654"/>
                      <a:pt x="66777" y="7137"/>
                      <a:pt x="65809" y="7137"/>
                    </a:cubicBezTo>
                    <a:cubicBezTo>
                      <a:pt x="65809" y="7137"/>
                      <a:pt x="65809" y="7137"/>
                      <a:pt x="65809" y="7137"/>
                    </a:cubicBezTo>
                    <a:cubicBezTo>
                      <a:pt x="65567" y="7380"/>
                      <a:pt x="65325" y="7501"/>
                      <a:pt x="65084" y="7742"/>
                    </a:cubicBezTo>
                    <a:lnTo>
                      <a:pt x="65084" y="7742"/>
                    </a:lnTo>
                    <a:cubicBezTo>
                      <a:pt x="64842" y="7984"/>
                      <a:pt x="64600" y="8105"/>
                      <a:pt x="64358" y="8347"/>
                    </a:cubicBezTo>
                    <a:lnTo>
                      <a:pt x="64358" y="8347"/>
                    </a:lnTo>
                    <a:cubicBezTo>
                      <a:pt x="64116" y="8589"/>
                      <a:pt x="63995" y="8710"/>
                      <a:pt x="63753" y="8952"/>
                    </a:cubicBezTo>
                    <a:cubicBezTo>
                      <a:pt x="63269" y="9194"/>
                      <a:pt x="62907" y="9557"/>
                      <a:pt x="62423" y="9799"/>
                    </a:cubicBezTo>
                    <a:cubicBezTo>
                      <a:pt x="62181" y="10041"/>
                      <a:pt x="61939" y="10283"/>
                      <a:pt x="61697" y="10404"/>
                    </a:cubicBezTo>
                    <a:lnTo>
                      <a:pt x="61697" y="10404"/>
                    </a:lnTo>
                    <a:cubicBezTo>
                      <a:pt x="61455" y="10646"/>
                      <a:pt x="61213" y="10767"/>
                      <a:pt x="60971" y="11009"/>
                    </a:cubicBezTo>
                    <a:lnTo>
                      <a:pt x="60971" y="11009"/>
                    </a:lnTo>
                    <a:cubicBezTo>
                      <a:pt x="60730" y="11251"/>
                      <a:pt x="60609" y="11493"/>
                      <a:pt x="60367" y="11735"/>
                    </a:cubicBezTo>
                    <a:lnTo>
                      <a:pt x="60367" y="11735"/>
                    </a:lnTo>
                    <a:cubicBezTo>
                      <a:pt x="60125" y="11976"/>
                      <a:pt x="60004" y="12218"/>
                      <a:pt x="59762" y="12340"/>
                    </a:cubicBezTo>
                    <a:lnTo>
                      <a:pt x="59762" y="12340"/>
                    </a:lnTo>
                    <a:cubicBezTo>
                      <a:pt x="59520" y="12581"/>
                      <a:pt x="59399" y="12823"/>
                      <a:pt x="59157" y="13066"/>
                    </a:cubicBezTo>
                    <a:lnTo>
                      <a:pt x="59157" y="13066"/>
                    </a:lnTo>
                    <a:cubicBezTo>
                      <a:pt x="58915" y="13307"/>
                      <a:pt x="58794" y="13549"/>
                      <a:pt x="58552" y="13791"/>
                    </a:cubicBezTo>
                    <a:cubicBezTo>
                      <a:pt x="57948" y="14517"/>
                      <a:pt x="57343" y="15122"/>
                      <a:pt x="56617" y="15848"/>
                    </a:cubicBezTo>
                    <a:cubicBezTo>
                      <a:pt x="56617" y="16331"/>
                      <a:pt x="56496" y="16936"/>
                      <a:pt x="55771" y="17057"/>
                    </a:cubicBezTo>
                    <a:cubicBezTo>
                      <a:pt x="55529" y="17300"/>
                      <a:pt x="55287" y="17541"/>
                      <a:pt x="55166" y="17783"/>
                    </a:cubicBezTo>
                    <a:cubicBezTo>
                      <a:pt x="54924" y="18025"/>
                      <a:pt x="54803" y="18267"/>
                      <a:pt x="54561" y="18509"/>
                    </a:cubicBezTo>
                    <a:cubicBezTo>
                      <a:pt x="54319" y="18751"/>
                      <a:pt x="54198" y="18872"/>
                      <a:pt x="53957" y="19114"/>
                    </a:cubicBezTo>
                    <a:cubicBezTo>
                      <a:pt x="53836" y="19598"/>
                      <a:pt x="53836" y="20203"/>
                      <a:pt x="53110" y="20324"/>
                    </a:cubicBezTo>
                    <a:lnTo>
                      <a:pt x="53110" y="20324"/>
                    </a:lnTo>
                    <a:cubicBezTo>
                      <a:pt x="52868" y="20566"/>
                      <a:pt x="52747" y="20808"/>
                      <a:pt x="52505" y="21049"/>
                    </a:cubicBezTo>
                    <a:lnTo>
                      <a:pt x="52505" y="21049"/>
                    </a:lnTo>
                    <a:cubicBezTo>
                      <a:pt x="52263" y="21291"/>
                      <a:pt x="52142" y="21534"/>
                      <a:pt x="51901" y="21775"/>
                    </a:cubicBezTo>
                    <a:cubicBezTo>
                      <a:pt x="51901" y="21775"/>
                      <a:pt x="51901" y="21775"/>
                      <a:pt x="51901" y="21775"/>
                    </a:cubicBezTo>
                    <a:cubicBezTo>
                      <a:pt x="51659" y="22017"/>
                      <a:pt x="51417" y="22259"/>
                      <a:pt x="51296" y="22501"/>
                    </a:cubicBezTo>
                    <a:cubicBezTo>
                      <a:pt x="51296" y="22501"/>
                      <a:pt x="51296" y="22501"/>
                      <a:pt x="51296" y="22501"/>
                    </a:cubicBezTo>
                    <a:cubicBezTo>
                      <a:pt x="51296" y="23106"/>
                      <a:pt x="51296" y="23590"/>
                      <a:pt x="50570" y="23832"/>
                    </a:cubicBezTo>
                    <a:cubicBezTo>
                      <a:pt x="50570" y="23832"/>
                      <a:pt x="50570" y="23832"/>
                      <a:pt x="50570" y="23832"/>
                    </a:cubicBezTo>
                    <a:cubicBezTo>
                      <a:pt x="50328" y="24074"/>
                      <a:pt x="50207" y="24437"/>
                      <a:pt x="49965" y="24679"/>
                    </a:cubicBezTo>
                    <a:lnTo>
                      <a:pt x="49965" y="24679"/>
                    </a:lnTo>
                    <a:cubicBezTo>
                      <a:pt x="49965" y="24800"/>
                      <a:pt x="49965" y="25042"/>
                      <a:pt x="49965" y="25163"/>
                    </a:cubicBezTo>
                    <a:cubicBezTo>
                      <a:pt x="49724" y="25404"/>
                      <a:pt x="49603" y="25647"/>
                      <a:pt x="49361" y="25888"/>
                    </a:cubicBezTo>
                    <a:cubicBezTo>
                      <a:pt x="48877" y="26493"/>
                      <a:pt x="48514" y="27219"/>
                      <a:pt x="48030" y="27824"/>
                    </a:cubicBezTo>
                    <a:cubicBezTo>
                      <a:pt x="46821" y="29639"/>
                      <a:pt x="45732" y="31574"/>
                      <a:pt x="44523" y="33389"/>
                    </a:cubicBezTo>
                    <a:cubicBezTo>
                      <a:pt x="41620" y="37986"/>
                      <a:pt x="38597" y="42462"/>
                      <a:pt x="35694" y="46938"/>
                    </a:cubicBezTo>
                    <a:cubicBezTo>
                      <a:pt x="32549" y="51777"/>
                      <a:pt x="29284" y="56495"/>
                      <a:pt x="26260" y="61334"/>
                    </a:cubicBezTo>
                    <a:cubicBezTo>
                      <a:pt x="20213" y="71012"/>
                      <a:pt x="14045" y="80811"/>
                      <a:pt x="7756" y="90368"/>
                    </a:cubicBezTo>
                    <a:cubicBezTo>
                      <a:pt x="5579" y="93634"/>
                      <a:pt x="3281" y="96900"/>
                      <a:pt x="1587" y="100529"/>
                    </a:cubicBezTo>
                    <a:cubicBezTo>
                      <a:pt x="499" y="102828"/>
                      <a:pt x="-106" y="105247"/>
                      <a:pt x="15" y="107909"/>
                    </a:cubicBezTo>
                    <a:cubicBezTo>
                      <a:pt x="15" y="110570"/>
                      <a:pt x="1104" y="112627"/>
                      <a:pt x="2918" y="114441"/>
                    </a:cubicBezTo>
                    <a:cubicBezTo>
                      <a:pt x="4611" y="116135"/>
                      <a:pt x="6667" y="116740"/>
                      <a:pt x="8965" y="116619"/>
                    </a:cubicBezTo>
                    <a:cubicBezTo>
                      <a:pt x="9207" y="116619"/>
                      <a:pt x="9449" y="116619"/>
                      <a:pt x="9691" y="116619"/>
                    </a:cubicBezTo>
                    <a:cubicBezTo>
                      <a:pt x="12714" y="116861"/>
                      <a:pt x="15133" y="115530"/>
                      <a:pt x="16948" y="113232"/>
                    </a:cubicBezTo>
                    <a:cubicBezTo>
                      <a:pt x="19487" y="109965"/>
                      <a:pt x="22148" y="106578"/>
                      <a:pt x="24446" y="103070"/>
                    </a:cubicBezTo>
                    <a:cubicBezTo>
                      <a:pt x="29405" y="95690"/>
                      <a:pt x="34122" y="88190"/>
                      <a:pt x="38959" y="80931"/>
                    </a:cubicBezTo>
                    <a:cubicBezTo>
                      <a:pt x="43797" y="73673"/>
                      <a:pt x="48514" y="66294"/>
                      <a:pt x="52989" y="58793"/>
                    </a:cubicBezTo>
                    <a:cubicBezTo>
                      <a:pt x="55650" y="54438"/>
                      <a:pt x="58190" y="50083"/>
                      <a:pt x="60850" y="45728"/>
                    </a:cubicBezTo>
                    <a:cubicBezTo>
                      <a:pt x="61939" y="44034"/>
                      <a:pt x="62665" y="42220"/>
                      <a:pt x="64842" y="41010"/>
                    </a:cubicBezTo>
                    <a:cubicBezTo>
                      <a:pt x="65446" y="41010"/>
                      <a:pt x="66293" y="41252"/>
                      <a:pt x="67140" y="41373"/>
                    </a:cubicBezTo>
                    <a:cubicBezTo>
                      <a:pt x="67140" y="41373"/>
                      <a:pt x="67261" y="41494"/>
                      <a:pt x="67382" y="41615"/>
                    </a:cubicBezTo>
                    <a:cubicBezTo>
                      <a:pt x="67382" y="43188"/>
                      <a:pt x="67623" y="44760"/>
                      <a:pt x="67382" y="46212"/>
                    </a:cubicBezTo>
                    <a:cubicBezTo>
                      <a:pt x="66898" y="48389"/>
                      <a:pt x="67019" y="50567"/>
                      <a:pt x="66898" y="52866"/>
                    </a:cubicBezTo>
                    <a:cubicBezTo>
                      <a:pt x="66898" y="56737"/>
                      <a:pt x="66898" y="60608"/>
                      <a:pt x="66898" y="64600"/>
                    </a:cubicBezTo>
                    <a:cubicBezTo>
                      <a:pt x="66898" y="114320"/>
                      <a:pt x="66898" y="164040"/>
                      <a:pt x="66898" y="213761"/>
                    </a:cubicBezTo>
                    <a:cubicBezTo>
                      <a:pt x="66898" y="227673"/>
                      <a:pt x="66898" y="241585"/>
                      <a:pt x="66898" y="255497"/>
                    </a:cubicBezTo>
                    <a:cubicBezTo>
                      <a:pt x="66898" y="259126"/>
                      <a:pt x="67623" y="262513"/>
                      <a:pt x="70526" y="265054"/>
                    </a:cubicBezTo>
                    <a:cubicBezTo>
                      <a:pt x="70647" y="265175"/>
                      <a:pt x="70768" y="265416"/>
                      <a:pt x="70768" y="265658"/>
                    </a:cubicBezTo>
                    <a:cubicBezTo>
                      <a:pt x="71494" y="265780"/>
                      <a:pt x="71856" y="266263"/>
                      <a:pt x="72098" y="266989"/>
                    </a:cubicBezTo>
                    <a:cubicBezTo>
                      <a:pt x="72219" y="267231"/>
                      <a:pt x="72582" y="267473"/>
                      <a:pt x="72703" y="267594"/>
                    </a:cubicBezTo>
                    <a:cubicBezTo>
                      <a:pt x="72945" y="267836"/>
                      <a:pt x="73187" y="267957"/>
                      <a:pt x="73429" y="268199"/>
                    </a:cubicBezTo>
                    <a:cubicBezTo>
                      <a:pt x="73429" y="268199"/>
                      <a:pt x="73429" y="268199"/>
                      <a:pt x="73429" y="268199"/>
                    </a:cubicBezTo>
                    <a:cubicBezTo>
                      <a:pt x="73671" y="268441"/>
                      <a:pt x="73913" y="268683"/>
                      <a:pt x="74154" y="268925"/>
                    </a:cubicBezTo>
                    <a:cubicBezTo>
                      <a:pt x="74275" y="268925"/>
                      <a:pt x="74517" y="268925"/>
                      <a:pt x="74638" y="268925"/>
                    </a:cubicBezTo>
                    <a:cubicBezTo>
                      <a:pt x="75727" y="268925"/>
                      <a:pt x="76815" y="268925"/>
                      <a:pt x="77904" y="269288"/>
                    </a:cubicBezTo>
                    <a:cubicBezTo>
                      <a:pt x="82137" y="270255"/>
                      <a:pt x="85765" y="269045"/>
                      <a:pt x="88910" y="266263"/>
                    </a:cubicBezTo>
                    <a:cubicBezTo>
                      <a:pt x="89756" y="265537"/>
                      <a:pt x="91087" y="264932"/>
                      <a:pt x="91208" y="263602"/>
                    </a:cubicBezTo>
                    <a:cubicBezTo>
                      <a:pt x="91208" y="263118"/>
                      <a:pt x="91208" y="262513"/>
                      <a:pt x="91812" y="262271"/>
                    </a:cubicBezTo>
                    <a:cubicBezTo>
                      <a:pt x="91812" y="259731"/>
                      <a:pt x="92054" y="257190"/>
                      <a:pt x="92054" y="254650"/>
                    </a:cubicBezTo>
                    <a:cubicBezTo>
                      <a:pt x="92054" y="217148"/>
                      <a:pt x="92054" y="179646"/>
                      <a:pt x="92054" y="142265"/>
                    </a:cubicBezTo>
                    <a:cubicBezTo>
                      <a:pt x="92054" y="140330"/>
                      <a:pt x="92417" y="138515"/>
                      <a:pt x="92901" y="136579"/>
                    </a:cubicBezTo>
                    <a:cubicBezTo>
                      <a:pt x="93506" y="135974"/>
                      <a:pt x="94110" y="135249"/>
                      <a:pt x="94715" y="134644"/>
                    </a:cubicBezTo>
                    <a:cubicBezTo>
                      <a:pt x="96650" y="133797"/>
                      <a:pt x="98464" y="133555"/>
                      <a:pt x="100400" y="133555"/>
                    </a:cubicBezTo>
                    <a:cubicBezTo>
                      <a:pt x="103181" y="133555"/>
                      <a:pt x="106084" y="135369"/>
                      <a:pt x="106084" y="139120"/>
                    </a:cubicBezTo>
                    <a:cubicBezTo>
                      <a:pt x="106084" y="144443"/>
                      <a:pt x="106084" y="149766"/>
                      <a:pt x="106084" y="155089"/>
                    </a:cubicBezTo>
                    <a:cubicBezTo>
                      <a:pt x="106084" y="175654"/>
                      <a:pt x="106084" y="196220"/>
                      <a:pt x="106084" y="216785"/>
                    </a:cubicBezTo>
                    <a:cubicBezTo>
                      <a:pt x="106930" y="226100"/>
                      <a:pt x="106447" y="235415"/>
                      <a:pt x="106568" y="244730"/>
                    </a:cubicBezTo>
                    <a:cubicBezTo>
                      <a:pt x="106568" y="249932"/>
                      <a:pt x="106568" y="255133"/>
                      <a:pt x="106568" y="260457"/>
                    </a:cubicBezTo>
                    <a:cubicBezTo>
                      <a:pt x="106568" y="260577"/>
                      <a:pt x="106689" y="260819"/>
                      <a:pt x="106568" y="260941"/>
                    </a:cubicBezTo>
                    <a:cubicBezTo>
                      <a:pt x="107414" y="261545"/>
                      <a:pt x="107172" y="262271"/>
                      <a:pt x="107172" y="263118"/>
                    </a:cubicBezTo>
                    <a:cubicBezTo>
                      <a:pt x="107172" y="263239"/>
                      <a:pt x="107172" y="263360"/>
                      <a:pt x="107172" y="263602"/>
                    </a:cubicBezTo>
                    <a:cubicBezTo>
                      <a:pt x="108019" y="263844"/>
                      <a:pt x="108503" y="264206"/>
                      <a:pt x="108382" y="265175"/>
                    </a:cubicBezTo>
                    <a:cubicBezTo>
                      <a:pt x="111526" y="269167"/>
                      <a:pt x="115759" y="270135"/>
                      <a:pt x="120476" y="269409"/>
                    </a:cubicBezTo>
                    <a:cubicBezTo>
                      <a:pt x="121081" y="269409"/>
                      <a:pt x="121807" y="269288"/>
                      <a:pt x="122411" y="269167"/>
                    </a:cubicBezTo>
                    <a:cubicBezTo>
                      <a:pt x="122895" y="269045"/>
                      <a:pt x="123379" y="268804"/>
                      <a:pt x="123742" y="268683"/>
                    </a:cubicBezTo>
                    <a:cubicBezTo>
                      <a:pt x="123863" y="268925"/>
                      <a:pt x="123984" y="268925"/>
                      <a:pt x="124105" y="269045"/>
                    </a:cubicBezTo>
                    <a:cubicBezTo>
                      <a:pt x="124105" y="269045"/>
                      <a:pt x="123984" y="269045"/>
                      <a:pt x="123742" y="268683"/>
                    </a:cubicBezTo>
                    <a:cubicBezTo>
                      <a:pt x="123984" y="268683"/>
                      <a:pt x="124105" y="268562"/>
                      <a:pt x="124346" y="268441"/>
                    </a:cubicBezTo>
                    <a:lnTo>
                      <a:pt x="124346" y="268441"/>
                    </a:lnTo>
                    <a:cubicBezTo>
                      <a:pt x="124588" y="268320"/>
                      <a:pt x="124709" y="268078"/>
                      <a:pt x="124951" y="267957"/>
                    </a:cubicBezTo>
                    <a:cubicBezTo>
                      <a:pt x="125193" y="267957"/>
                      <a:pt x="125435" y="267836"/>
                      <a:pt x="125677" y="267715"/>
                    </a:cubicBezTo>
                    <a:cubicBezTo>
                      <a:pt x="125919" y="267110"/>
                      <a:pt x="126403" y="266989"/>
                      <a:pt x="127007" y="266989"/>
                    </a:cubicBezTo>
                    <a:cubicBezTo>
                      <a:pt x="127007" y="266989"/>
                      <a:pt x="127007" y="266989"/>
                      <a:pt x="127007" y="266989"/>
                    </a:cubicBezTo>
                    <a:cubicBezTo>
                      <a:pt x="127249" y="266747"/>
                      <a:pt x="127491" y="266505"/>
                      <a:pt x="127733" y="266263"/>
                    </a:cubicBezTo>
                    <a:cubicBezTo>
                      <a:pt x="128338" y="265658"/>
                      <a:pt x="128942" y="264932"/>
                      <a:pt x="129547" y="264328"/>
                    </a:cubicBezTo>
                    <a:cubicBezTo>
                      <a:pt x="129668" y="263844"/>
                      <a:pt x="129668" y="263239"/>
                      <a:pt x="130394" y="262997"/>
                    </a:cubicBezTo>
                    <a:cubicBezTo>
                      <a:pt x="131240" y="259852"/>
                      <a:pt x="131966" y="256585"/>
                      <a:pt x="131603" y="253198"/>
                    </a:cubicBezTo>
                    <a:cubicBezTo>
                      <a:pt x="131603" y="252472"/>
                      <a:pt x="131482" y="251625"/>
                      <a:pt x="131361" y="250899"/>
                    </a:cubicBezTo>
                    <a:cubicBezTo>
                      <a:pt x="131119" y="249085"/>
                      <a:pt x="130998" y="247391"/>
                      <a:pt x="131361" y="245577"/>
                    </a:cubicBezTo>
                    <a:cubicBezTo>
                      <a:pt x="131482" y="244972"/>
                      <a:pt x="131603" y="244246"/>
                      <a:pt x="131603" y="243641"/>
                    </a:cubicBezTo>
                    <a:cubicBezTo>
                      <a:pt x="131603" y="242431"/>
                      <a:pt x="131240" y="241221"/>
                      <a:pt x="131240" y="240012"/>
                    </a:cubicBezTo>
                    <a:cubicBezTo>
                      <a:pt x="131240" y="238923"/>
                      <a:pt x="131603" y="237956"/>
                      <a:pt x="131240" y="236746"/>
                    </a:cubicBezTo>
                    <a:cubicBezTo>
                      <a:pt x="130998" y="235778"/>
                      <a:pt x="130998" y="234689"/>
                      <a:pt x="131240" y="233721"/>
                    </a:cubicBezTo>
                    <a:cubicBezTo>
                      <a:pt x="131845" y="231544"/>
                      <a:pt x="131603" y="229366"/>
                      <a:pt x="131603" y="227068"/>
                    </a:cubicBezTo>
                    <a:cubicBezTo>
                      <a:pt x="131603" y="171178"/>
                      <a:pt x="131603" y="115409"/>
                      <a:pt x="131603" y="59519"/>
                    </a:cubicBezTo>
                    <a:cubicBezTo>
                      <a:pt x="131603" y="56253"/>
                      <a:pt x="131603" y="53107"/>
                      <a:pt x="131603" y="49841"/>
                    </a:cubicBezTo>
                    <a:cubicBezTo>
                      <a:pt x="131603" y="48753"/>
                      <a:pt x="131603" y="47664"/>
                      <a:pt x="131603" y="46454"/>
                    </a:cubicBezTo>
                    <a:cubicBezTo>
                      <a:pt x="131603" y="46212"/>
                      <a:pt x="131603" y="45970"/>
                      <a:pt x="131603" y="45728"/>
                    </a:cubicBezTo>
                    <a:cubicBezTo>
                      <a:pt x="131482" y="45365"/>
                      <a:pt x="131240" y="45124"/>
                      <a:pt x="131240" y="44760"/>
                    </a:cubicBezTo>
                    <a:cubicBezTo>
                      <a:pt x="130998" y="43793"/>
                      <a:pt x="130998" y="42825"/>
                      <a:pt x="131724" y="41978"/>
                    </a:cubicBezTo>
                    <a:cubicBezTo>
                      <a:pt x="132450" y="41131"/>
                      <a:pt x="133296" y="40889"/>
                      <a:pt x="134627" y="41010"/>
                    </a:cubicBezTo>
                    <a:cubicBezTo>
                      <a:pt x="135715" y="41736"/>
                      <a:pt x="136562" y="42825"/>
                      <a:pt x="137288" y="44034"/>
                    </a:cubicBezTo>
                    <a:cubicBezTo>
                      <a:pt x="140795" y="50204"/>
                      <a:pt x="144302" y="56253"/>
                      <a:pt x="147931" y="62423"/>
                    </a:cubicBezTo>
                    <a:cubicBezTo>
                      <a:pt x="150229" y="66173"/>
                      <a:pt x="152527" y="69923"/>
                      <a:pt x="154946" y="73673"/>
                    </a:cubicBezTo>
                    <a:cubicBezTo>
                      <a:pt x="159662" y="81295"/>
                      <a:pt x="164500" y="88795"/>
                      <a:pt x="169217" y="96416"/>
                    </a:cubicBezTo>
                    <a:cubicBezTo>
                      <a:pt x="171394" y="99803"/>
                      <a:pt x="173692" y="103191"/>
                      <a:pt x="175869" y="106699"/>
                    </a:cubicBezTo>
                    <a:cubicBezTo>
                      <a:pt x="176957" y="108393"/>
                      <a:pt x="178046" y="110207"/>
                      <a:pt x="179014" y="112022"/>
                    </a:cubicBezTo>
                    <a:cubicBezTo>
                      <a:pt x="179255" y="112506"/>
                      <a:pt x="179497" y="112989"/>
                      <a:pt x="179860" y="113474"/>
                    </a:cubicBezTo>
                    <a:cubicBezTo>
                      <a:pt x="180223" y="113957"/>
                      <a:pt x="180707" y="114441"/>
                      <a:pt x="180707" y="114441"/>
                    </a:cubicBezTo>
                    <a:cubicBezTo>
                      <a:pt x="182642" y="115409"/>
                      <a:pt x="183851" y="116014"/>
                      <a:pt x="185061" y="116740"/>
                    </a:cubicBezTo>
                    <a:cubicBezTo>
                      <a:pt x="185061" y="116740"/>
                      <a:pt x="185303" y="116740"/>
                      <a:pt x="185424" y="116740"/>
                    </a:cubicBezTo>
                    <a:cubicBezTo>
                      <a:pt x="188689" y="117828"/>
                      <a:pt x="191471" y="116740"/>
                      <a:pt x="193769" y="114320"/>
                    </a:cubicBezTo>
                    <a:cubicBezTo>
                      <a:pt x="194615" y="113474"/>
                      <a:pt x="195462" y="112627"/>
                      <a:pt x="196430" y="111780"/>
                    </a:cubicBezTo>
                    <a:cubicBezTo>
                      <a:pt x="196792" y="110691"/>
                      <a:pt x="197155" y="109602"/>
                      <a:pt x="197397" y="108514"/>
                    </a:cubicBezTo>
                    <a:cubicBezTo>
                      <a:pt x="197155" y="108150"/>
                      <a:pt x="197397" y="107909"/>
                      <a:pt x="197760" y="107788"/>
                    </a:cubicBezTo>
                    <a:cubicBezTo>
                      <a:pt x="197760" y="106820"/>
                      <a:pt x="197760" y="105852"/>
                      <a:pt x="197760" y="104884"/>
                    </a:cubicBezTo>
                    <a:close/>
                  </a:path>
                </a:pathLst>
              </a:custGeom>
              <a:solidFill>
                <a:srgbClr val="8CAA49"/>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grpSp>
      </p:grpSp>
      <p:sp>
        <p:nvSpPr>
          <p:cNvPr id="52" name="Google Shape;99;p1"/>
          <p:cNvSpPr/>
          <p:nvPr/>
        </p:nvSpPr>
        <p:spPr>
          <a:xfrm>
            <a:off x="205200" y="4208220"/>
            <a:ext cx="5513130" cy="5729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tabLst>
                <a:tab pos="0" algn="l"/>
              </a:tabLst>
            </a:pPr>
            <a:r>
              <a:rPr lang="en-US" sz="2700" b="1" spc="-1" dirty="0">
                <a:latin typeface="Calibri"/>
                <a:ea typeface="Calibri"/>
              </a:rPr>
              <a:t>Saskia Braun</a:t>
            </a:r>
            <a:endParaRPr lang="de-DE" sz="2700" spc="-1" dirty="0">
              <a:latin typeface="Calibri"/>
            </a:endParaRPr>
          </a:p>
        </p:txBody>
      </p:sp>
      <p:grpSp>
        <p:nvGrpSpPr>
          <p:cNvPr id="53" name="Google Shape;100;p1"/>
          <p:cNvGrpSpPr/>
          <p:nvPr/>
        </p:nvGrpSpPr>
        <p:grpSpPr>
          <a:xfrm>
            <a:off x="8405640" y="5393250"/>
            <a:ext cx="461430" cy="456300"/>
            <a:chOff x="11207520" y="6048000"/>
            <a:chExt cx="615240" cy="608400"/>
          </a:xfrm>
        </p:grpSpPr>
        <p:sp>
          <p:nvSpPr>
            <p:cNvPr id="54" name="Google Shape;101;p1"/>
            <p:cNvSpPr/>
            <p:nvPr/>
          </p:nvSpPr>
          <p:spPr>
            <a:xfrm>
              <a:off x="11351880" y="6175800"/>
              <a:ext cx="340200" cy="343440"/>
            </a:xfrm>
            <a:custGeom>
              <a:avLst/>
              <a:gdLst>
                <a:gd name="textAreaLeft" fmla="*/ 0 w 340200"/>
                <a:gd name="textAreaRight" fmla="*/ 340560 w 340200"/>
                <a:gd name="textAreaTop" fmla="*/ 0 h 343440"/>
                <a:gd name="textAreaBottom" fmla="*/ 343800 h 343440"/>
              </a:gdLst>
              <a:ahLst/>
              <a:cxnLst/>
              <a:rect l="textAreaLeft" t="textAreaTop" r="textAreaRight" b="textAreaBottom"/>
              <a:pathLst>
                <a:path w="133592" h="134885">
                  <a:moveTo>
                    <a:pt x="125022" y="100892"/>
                  </a:moveTo>
                  <a:cubicBezTo>
                    <a:pt x="125748" y="98956"/>
                    <a:pt x="127320" y="97263"/>
                    <a:pt x="128408" y="95448"/>
                  </a:cubicBezTo>
                  <a:cubicBezTo>
                    <a:pt x="128529" y="95086"/>
                    <a:pt x="128650" y="94602"/>
                    <a:pt x="128771" y="94239"/>
                  </a:cubicBezTo>
                  <a:cubicBezTo>
                    <a:pt x="129134" y="92666"/>
                    <a:pt x="129497" y="90973"/>
                    <a:pt x="130827" y="89763"/>
                  </a:cubicBezTo>
                  <a:cubicBezTo>
                    <a:pt x="130948" y="88311"/>
                    <a:pt x="130827" y="86739"/>
                    <a:pt x="132158" y="85770"/>
                  </a:cubicBezTo>
                  <a:cubicBezTo>
                    <a:pt x="132641" y="81900"/>
                    <a:pt x="133246" y="77907"/>
                    <a:pt x="133488" y="74036"/>
                  </a:cubicBezTo>
                  <a:cubicBezTo>
                    <a:pt x="133730" y="67624"/>
                    <a:pt x="133609" y="61334"/>
                    <a:pt x="132520" y="54922"/>
                  </a:cubicBezTo>
                  <a:cubicBezTo>
                    <a:pt x="131795" y="50567"/>
                    <a:pt x="130464" y="46333"/>
                    <a:pt x="128771" y="42462"/>
                  </a:cubicBezTo>
                  <a:cubicBezTo>
                    <a:pt x="125506" y="35204"/>
                    <a:pt x="120184" y="27703"/>
                    <a:pt x="114983" y="21897"/>
                  </a:cubicBezTo>
                  <a:cubicBezTo>
                    <a:pt x="113895" y="20808"/>
                    <a:pt x="112927" y="19598"/>
                    <a:pt x="111597" y="18751"/>
                  </a:cubicBezTo>
                  <a:cubicBezTo>
                    <a:pt x="107122" y="15727"/>
                    <a:pt x="102647" y="12581"/>
                    <a:pt x="98051" y="9678"/>
                  </a:cubicBezTo>
                  <a:cubicBezTo>
                    <a:pt x="90432" y="4839"/>
                    <a:pt x="82328" y="2177"/>
                    <a:pt x="73741" y="605"/>
                  </a:cubicBezTo>
                  <a:lnTo>
                    <a:pt x="73136" y="847"/>
                  </a:lnTo>
                  <a:lnTo>
                    <a:pt x="72532" y="484"/>
                  </a:lnTo>
                  <a:cubicBezTo>
                    <a:pt x="70839" y="484"/>
                    <a:pt x="69024" y="726"/>
                    <a:pt x="67331" y="484"/>
                  </a:cubicBezTo>
                  <a:cubicBezTo>
                    <a:pt x="64428" y="-121"/>
                    <a:pt x="61768" y="-242"/>
                    <a:pt x="58865" y="605"/>
                  </a:cubicBezTo>
                  <a:cubicBezTo>
                    <a:pt x="54874" y="1815"/>
                    <a:pt x="50762" y="2903"/>
                    <a:pt x="46650" y="3508"/>
                  </a:cubicBezTo>
                  <a:cubicBezTo>
                    <a:pt x="43747" y="3992"/>
                    <a:pt x="41207" y="5081"/>
                    <a:pt x="38546" y="6170"/>
                  </a:cubicBezTo>
                  <a:cubicBezTo>
                    <a:pt x="35886" y="7259"/>
                    <a:pt x="33467" y="8710"/>
                    <a:pt x="31290" y="10404"/>
                  </a:cubicBezTo>
                  <a:cubicBezTo>
                    <a:pt x="27419" y="13549"/>
                    <a:pt x="22944" y="15969"/>
                    <a:pt x="19800" y="19961"/>
                  </a:cubicBezTo>
                  <a:cubicBezTo>
                    <a:pt x="18349" y="21775"/>
                    <a:pt x="17139" y="23711"/>
                    <a:pt x="15446" y="25526"/>
                  </a:cubicBezTo>
                  <a:cubicBezTo>
                    <a:pt x="8794" y="32784"/>
                    <a:pt x="4561" y="41494"/>
                    <a:pt x="2263" y="50688"/>
                  </a:cubicBezTo>
                  <a:cubicBezTo>
                    <a:pt x="-1245" y="64600"/>
                    <a:pt x="-761" y="78633"/>
                    <a:pt x="4319" y="92303"/>
                  </a:cubicBezTo>
                  <a:cubicBezTo>
                    <a:pt x="5407" y="95207"/>
                    <a:pt x="6133" y="98110"/>
                    <a:pt x="8673" y="100287"/>
                  </a:cubicBezTo>
                  <a:cubicBezTo>
                    <a:pt x="9278" y="100771"/>
                    <a:pt x="9519" y="101739"/>
                    <a:pt x="10003" y="102586"/>
                  </a:cubicBezTo>
                  <a:cubicBezTo>
                    <a:pt x="14357" y="110570"/>
                    <a:pt x="20163" y="117224"/>
                    <a:pt x="27903" y="122184"/>
                  </a:cubicBezTo>
                  <a:cubicBezTo>
                    <a:pt x="36006" y="127265"/>
                    <a:pt x="44714" y="131014"/>
                    <a:pt x="54148" y="133071"/>
                  </a:cubicBezTo>
                  <a:cubicBezTo>
                    <a:pt x="58018" y="133918"/>
                    <a:pt x="62010" y="133918"/>
                    <a:pt x="65880" y="134886"/>
                  </a:cubicBezTo>
                  <a:cubicBezTo>
                    <a:pt x="68057" y="134886"/>
                    <a:pt x="70113" y="134886"/>
                    <a:pt x="72290" y="134886"/>
                  </a:cubicBezTo>
                  <a:cubicBezTo>
                    <a:pt x="73620" y="134644"/>
                    <a:pt x="74951" y="134523"/>
                    <a:pt x="76160" y="134281"/>
                  </a:cubicBezTo>
                  <a:cubicBezTo>
                    <a:pt x="80030" y="133555"/>
                    <a:pt x="84022" y="133313"/>
                    <a:pt x="87771" y="132104"/>
                  </a:cubicBezTo>
                  <a:cubicBezTo>
                    <a:pt x="91520" y="130894"/>
                    <a:pt x="95027" y="129079"/>
                    <a:pt x="98414" y="127144"/>
                  </a:cubicBezTo>
                  <a:cubicBezTo>
                    <a:pt x="104219" y="123998"/>
                    <a:pt x="109662" y="120369"/>
                    <a:pt x="114137" y="115409"/>
                  </a:cubicBezTo>
                  <a:cubicBezTo>
                    <a:pt x="116677" y="112627"/>
                    <a:pt x="118975" y="109724"/>
                    <a:pt x="121152" y="106699"/>
                  </a:cubicBezTo>
                  <a:cubicBezTo>
                    <a:pt x="122361" y="105005"/>
                    <a:pt x="123933" y="103433"/>
                    <a:pt x="124659" y="101255"/>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55" name="Google Shape;102;p1"/>
            <p:cNvSpPr/>
            <p:nvPr/>
          </p:nvSpPr>
          <p:spPr>
            <a:xfrm>
              <a:off x="11491920" y="6555600"/>
              <a:ext cx="58680" cy="100800"/>
            </a:xfrm>
            <a:custGeom>
              <a:avLst/>
              <a:gdLst>
                <a:gd name="textAreaLeft" fmla="*/ 0 w 58680"/>
                <a:gd name="textAreaRight" fmla="*/ 59040 w 58680"/>
                <a:gd name="textAreaTop" fmla="*/ 0 h 100800"/>
                <a:gd name="textAreaBottom" fmla="*/ 101160 h 100800"/>
              </a:gdLst>
              <a:ahLst/>
              <a:cxnLst/>
              <a:rect l="textAreaLeft" t="textAreaTop" r="textAreaRight" b="textAreaBottom"/>
              <a:pathLst>
                <a:path w="23221" h="39723">
                  <a:moveTo>
                    <a:pt x="22738" y="9843"/>
                  </a:moveTo>
                  <a:cubicBezTo>
                    <a:pt x="22375" y="4279"/>
                    <a:pt x="18867" y="528"/>
                    <a:pt x="13062" y="44"/>
                  </a:cubicBezTo>
                  <a:cubicBezTo>
                    <a:pt x="7982" y="-319"/>
                    <a:pt x="3749" y="1496"/>
                    <a:pt x="2056" y="7303"/>
                  </a:cubicBezTo>
                  <a:cubicBezTo>
                    <a:pt x="1572" y="8754"/>
                    <a:pt x="1451" y="10327"/>
                    <a:pt x="1209" y="11779"/>
                  </a:cubicBezTo>
                  <a:cubicBezTo>
                    <a:pt x="1693" y="12988"/>
                    <a:pt x="1572" y="13956"/>
                    <a:pt x="484" y="14682"/>
                  </a:cubicBezTo>
                  <a:cubicBezTo>
                    <a:pt x="363" y="19884"/>
                    <a:pt x="121" y="25086"/>
                    <a:pt x="0" y="30288"/>
                  </a:cubicBezTo>
                  <a:cubicBezTo>
                    <a:pt x="0" y="30772"/>
                    <a:pt x="121" y="31134"/>
                    <a:pt x="242" y="31619"/>
                  </a:cubicBezTo>
                  <a:cubicBezTo>
                    <a:pt x="484" y="32465"/>
                    <a:pt x="605" y="33312"/>
                    <a:pt x="847" y="34159"/>
                  </a:cubicBezTo>
                  <a:cubicBezTo>
                    <a:pt x="1209" y="34643"/>
                    <a:pt x="1451" y="35127"/>
                    <a:pt x="1814" y="35490"/>
                  </a:cubicBezTo>
                  <a:cubicBezTo>
                    <a:pt x="3145" y="36699"/>
                    <a:pt x="4596" y="37909"/>
                    <a:pt x="5926" y="39119"/>
                  </a:cubicBezTo>
                  <a:cubicBezTo>
                    <a:pt x="8466" y="39361"/>
                    <a:pt x="11127" y="39482"/>
                    <a:pt x="13667" y="39724"/>
                  </a:cubicBezTo>
                  <a:cubicBezTo>
                    <a:pt x="15481" y="39240"/>
                    <a:pt x="17174" y="38756"/>
                    <a:pt x="18988" y="38151"/>
                  </a:cubicBezTo>
                  <a:lnTo>
                    <a:pt x="18988" y="38151"/>
                  </a:lnTo>
                  <a:cubicBezTo>
                    <a:pt x="19472" y="37788"/>
                    <a:pt x="19956" y="37304"/>
                    <a:pt x="20319" y="36820"/>
                  </a:cubicBezTo>
                  <a:cubicBezTo>
                    <a:pt x="22133" y="34038"/>
                    <a:pt x="22980" y="30893"/>
                    <a:pt x="23221" y="27505"/>
                  </a:cubicBezTo>
                  <a:cubicBezTo>
                    <a:pt x="23221" y="25086"/>
                    <a:pt x="23100" y="22666"/>
                    <a:pt x="22980" y="20247"/>
                  </a:cubicBezTo>
                  <a:cubicBezTo>
                    <a:pt x="22980" y="16739"/>
                    <a:pt x="22980" y="13230"/>
                    <a:pt x="22859" y="9722"/>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56" name="Google Shape;103;p1"/>
            <p:cNvSpPr/>
            <p:nvPr/>
          </p:nvSpPr>
          <p:spPr>
            <a:xfrm>
              <a:off x="11659680" y="6486120"/>
              <a:ext cx="84600" cy="82080"/>
            </a:xfrm>
            <a:custGeom>
              <a:avLst/>
              <a:gdLst>
                <a:gd name="textAreaLeft" fmla="*/ 0 w 84600"/>
                <a:gd name="textAreaRight" fmla="*/ 84960 w 84600"/>
                <a:gd name="textAreaTop" fmla="*/ 0 h 82080"/>
                <a:gd name="textAreaBottom" fmla="*/ 82440 h 82080"/>
              </a:gdLst>
              <a:ahLst/>
              <a:cxnLst/>
              <a:rect l="textAreaLeft" t="textAreaTop" r="textAreaRight" b="textAreaBottom"/>
              <a:pathLst>
                <a:path w="33402" h="32310">
                  <a:moveTo>
                    <a:pt x="21550" y="3640"/>
                  </a:moveTo>
                  <a:cubicBezTo>
                    <a:pt x="17438" y="1826"/>
                    <a:pt x="13325" y="-594"/>
                    <a:pt x="9939" y="132"/>
                  </a:cubicBezTo>
                  <a:cubicBezTo>
                    <a:pt x="5827" y="3640"/>
                    <a:pt x="2924" y="6181"/>
                    <a:pt x="263" y="8358"/>
                  </a:cubicBezTo>
                  <a:cubicBezTo>
                    <a:pt x="-583" y="12350"/>
                    <a:pt x="747" y="15254"/>
                    <a:pt x="2319" y="17794"/>
                  </a:cubicBezTo>
                  <a:cubicBezTo>
                    <a:pt x="5585" y="23238"/>
                    <a:pt x="9092" y="28561"/>
                    <a:pt x="14293" y="32311"/>
                  </a:cubicBezTo>
                  <a:lnTo>
                    <a:pt x="19856" y="32311"/>
                  </a:lnTo>
                  <a:cubicBezTo>
                    <a:pt x="26146" y="29891"/>
                    <a:pt x="30621" y="26988"/>
                    <a:pt x="32919" y="21544"/>
                  </a:cubicBezTo>
                  <a:cubicBezTo>
                    <a:pt x="33039" y="20213"/>
                    <a:pt x="33281" y="18883"/>
                    <a:pt x="33402" y="17431"/>
                  </a:cubicBezTo>
                  <a:cubicBezTo>
                    <a:pt x="33402" y="16584"/>
                    <a:pt x="33281" y="15738"/>
                    <a:pt x="33160" y="14891"/>
                  </a:cubicBezTo>
                  <a:cubicBezTo>
                    <a:pt x="30621" y="9810"/>
                    <a:pt x="26629" y="5818"/>
                    <a:pt x="21550" y="3640"/>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tIns="27810" bIns="27810" anchor="ctr">
              <a:noAutofit/>
            </a:bodyPr>
            <a:lstStyle/>
            <a:p>
              <a:pPr>
                <a:tabLst>
                  <a:tab pos="0" algn="l"/>
                </a:tabLst>
              </a:pPr>
              <a:endParaRPr lang="de-DE" sz="1350" spc="-1">
                <a:solidFill>
                  <a:srgbClr val="000000"/>
                </a:solidFill>
                <a:latin typeface="Arial"/>
                <a:ea typeface="Arial"/>
              </a:endParaRPr>
            </a:p>
          </p:txBody>
        </p:sp>
        <p:sp>
          <p:nvSpPr>
            <p:cNvPr id="57" name="Google Shape;104;p1"/>
            <p:cNvSpPr/>
            <p:nvPr/>
          </p:nvSpPr>
          <p:spPr>
            <a:xfrm>
              <a:off x="11299680" y="6495120"/>
              <a:ext cx="77760" cy="79200"/>
            </a:xfrm>
            <a:custGeom>
              <a:avLst/>
              <a:gdLst>
                <a:gd name="textAreaLeft" fmla="*/ 0 w 77760"/>
                <a:gd name="textAreaRight" fmla="*/ 78120 w 77760"/>
                <a:gd name="textAreaTop" fmla="*/ 0 h 79200"/>
                <a:gd name="textAreaBottom" fmla="*/ 79560 h 79200"/>
              </a:gdLst>
              <a:ahLst/>
              <a:cxnLst/>
              <a:rect l="textAreaLeft" t="textAreaTop" r="textAreaRight" b="textAreaBottom"/>
              <a:pathLst>
                <a:path w="30599" h="31257">
                  <a:moveTo>
                    <a:pt x="12716" y="1223"/>
                  </a:moveTo>
                  <a:cubicBezTo>
                    <a:pt x="10660" y="1828"/>
                    <a:pt x="9692" y="4005"/>
                    <a:pt x="7636" y="5094"/>
                  </a:cubicBezTo>
                  <a:cubicBezTo>
                    <a:pt x="3524" y="7151"/>
                    <a:pt x="1589" y="11385"/>
                    <a:pt x="380" y="15619"/>
                  </a:cubicBezTo>
                  <a:cubicBezTo>
                    <a:pt x="-588" y="18885"/>
                    <a:pt x="380" y="22151"/>
                    <a:pt x="2315" y="25055"/>
                  </a:cubicBezTo>
                  <a:cubicBezTo>
                    <a:pt x="3282" y="26506"/>
                    <a:pt x="4371" y="27837"/>
                    <a:pt x="5338" y="29289"/>
                  </a:cubicBezTo>
                  <a:cubicBezTo>
                    <a:pt x="9934" y="31224"/>
                    <a:pt x="14530" y="32192"/>
                    <a:pt x="19368" y="30015"/>
                  </a:cubicBezTo>
                  <a:cubicBezTo>
                    <a:pt x="19973" y="29773"/>
                    <a:pt x="20698" y="29894"/>
                    <a:pt x="21303" y="29773"/>
                  </a:cubicBezTo>
                  <a:cubicBezTo>
                    <a:pt x="22271" y="28563"/>
                    <a:pt x="23238" y="27354"/>
                    <a:pt x="24085" y="26144"/>
                  </a:cubicBezTo>
                  <a:cubicBezTo>
                    <a:pt x="25415" y="23119"/>
                    <a:pt x="26625" y="20095"/>
                    <a:pt x="28318" y="17312"/>
                  </a:cubicBezTo>
                  <a:cubicBezTo>
                    <a:pt x="30374" y="13683"/>
                    <a:pt x="31100" y="9933"/>
                    <a:pt x="30253" y="5941"/>
                  </a:cubicBezTo>
                  <a:cubicBezTo>
                    <a:pt x="25778" y="-954"/>
                    <a:pt x="19610" y="-954"/>
                    <a:pt x="12716" y="1465"/>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tIns="25650" bIns="25650" anchor="ctr">
              <a:noAutofit/>
            </a:bodyPr>
            <a:lstStyle/>
            <a:p>
              <a:pPr>
                <a:tabLst>
                  <a:tab pos="0" algn="l"/>
                </a:tabLst>
              </a:pPr>
              <a:endParaRPr lang="de-DE" sz="1350" spc="-1">
                <a:solidFill>
                  <a:srgbClr val="000000"/>
                </a:solidFill>
                <a:latin typeface="Arial"/>
                <a:ea typeface="Arial"/>
              </a:endParaRPr>
            </a:p>
          </p:txBody>
        </p:sp>
        <p:sp>
          <p:nvSpPr>
            <p:cNvPr id="58" name="Google Shape;105;p1"/>
            <p:cNvSpPr/>
            <p:nvPr/>
          </p:nvSpPr>
          <p:spPr>
            <a:xfrm>
              <a:off x="11483280" y="6048000"/>
              <a:ext cx="70920" cy="78840"/>
            </a:xfrm>
            <a:custGeom>
              <a:avLst/>
              <a:gdLst>
                <a:gd name="textAreaLeft" fmla="*/ 0 w 70920"/>
                <a:gd name="textAreaRight" fmla="*/ 71280 w 70920"/>
                <a:gd name="textAreaTop" fmla="*/ 0 h 78840"/>
                <a:gd name="textAreaBottom" fmla="*/ 79200 h 78840"/>
              </a:gdLst>
              <a:ahLst/>
              <a:cxnLst/>
              <a:rect l="textAreaLeft" t="textAreaTop" r="textAreaRight" b="textAreaBottom"/>
              <a:pathLst>
                <a:path w="27938" h="31080">
                  <a:moveTo>
                    <a:pt x="5564" y="29579"/>
                  </a:moveTo>
                  <a:cubicBezTo>
                    <a:pt x="7740" y="30063"/>
                    <a:pt x="10280" y="30668"/>
                    <a:pt x="12941" y="31031"/>
                  </a:cubicBezTo>
                  <a:cubicBezTo>
                    <a:pt x="16328" y="31393"/>
                    <a:pt x="19351" y="29700"/>
                    <a:pt x="22375" y="28732"/>
                  </a:cubicBezTo>
                  <a:lnTo>
                    <a:pt x="22375" y="28732"/>
                  </a:lnTo>
                  <a:cubicBezTo>
                    <a:pt x="22859" y="28248"/>
                    <a:pt x="23221" y="27885"/>
                    <a:pt x="23705" y="27401"/>
                  </a:cubicBezTo>
                  <a:cubicBezTo>
                    <a:pt x="24673" y="25587"/>
                    <a:pt x="25519" y="23772"/>
                    <a:pt x="26487" y="21958"/>
                  </a:cubicBezTo>
                  <a:cubicBezTo>
                    <a:pt x="26729" y="21473"/>
                    <a:pt x="27213" y="20990"/>
                    <a:pt x="27575" y="20506"/>
                  </a:cubicBezTo>
                  <a:cubicBezTo>
                    <a:pt x="27575" y="19659"/>
                    <a:pt x="27817" y="18812"/>
                    <a:pt x="27938" y="18086"/>
                  </a:cubicBezTo>
                  <a:cubicBezTo>
                    <a:pt x="27938" y="16393"/>
                    <a:pt x="27938" y="14578"/>
                    <a:pt x="27938" y="12885"/>
                  </a:cubicBezTo>
                  <a:cubicBezTo>
                    <a:pt x="27575" y="11191"/>
                    <a:pt x="27334" y="9497"/>
                    <a:pt x="27092" y="8287"/>
                  </a:cubicBezTo>
                  <a:cubicBezTo>
                    <a:pt x="21770" y="303"/>
                    <a:pt x="15239" y="-1995"/>
                    <a:pt x="6289" y="1755"/>
                  </a:cubicBezTo>
                  <a:cubicBezTo>
                    <a:pt x="3145" y="5263"/>
                    <a:pt x="0" y="9497"/>
                    <a:pt x="0" y="15062"/>
                  </a:cubicBezTo>
                  <a:cubicBezTo>
                    <a:pt x="0" y="20385"/>
                    <a:pt x="968" y="25587"/>
                    <a:pt x="5443" y="29700"/>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tIns="25380" bIns="25380" anchor="ctr">
              <a:noAutofit/>
            </a:bodyPr>
            <a:lstStyle/>
            <a:p>
              <a:pPr>
                <a:tabLst>
                  <a:tab pos="0" algn="l"/>
                </a:tabLst>
              </a:pPr>
              <a:endParaRPr lang="de-DE" sz="1350" spc="-1">
                <a:solidFill>
                  <a:srgbClr val="000000"/>
                </a:solidFill>
                <a:latin typeface="Arial"/>
                <a:ea typeface="Arial"/>
              </a:endParaRPr>
            </a:p>
          </p:txBody>
        </p:sp>
        <p:sp>
          <p:nvSpPr>
            <p:cNvPr id="59" name="Google Shape;106;p1"/>
            <p:cNvSpPr/>
            <p:nvPr/>
          </p:nvSpPr>
          <p:spPr>
            <a:xfrm>
              <a:off x="11741040" y="6322680"/>
              <a:ext cx="81720" cy="68400"/>
            </a:xfrm>
            <a:custGeom>
              <a:avLst/>
              <a:gdLst>
                <a:gd name="textAreaLeft" fmla="*/ 0 w 81720"/>
                <a:gd name="textAreaRight" fmla="*/ 82080 w 81720"/>
                <a:gd name="textAreaTop" fmla="*/ 0 h 68400"/>
                <a:gd name="textAreaBottom" fmla="*/ 68760 h 68400"/>
              </a:gdLst>
              <a:ahLst/>
              <a:cxnLst/>
              <a:rect l="textAreaLeft" t="textAreaTop" r="textAreaRight" b="textAreaBottom"/>
              <a:pathLst>
                <a:path w="32201" h="26976">
                  <a:moveTo>
                    <a:pt x="31234" y="19114"/>
                  </a:moveTo>
                  <a:cubicBezTo>
                    <a:pt x="31597" y="17420"/>
                    <a:pt x="31839" y="15727"/>
                    <a:pt x="32202" y="14033"/>
                  </a:cubicBezTo>
                  <a:cubicBezTo>
                    <a:pt x="32202" y="13065"/>
                    <a:pt x="32202" y="12097"/>
                    <a:pt x="32202" y="11129"/>
                  </a:cubicBezTo>
                  <a:cubicBezTo>
                    <a:pt x="31839" y="10767"/>
                    <a:pt x="31718" y="10404"/>
                    <a:pt x="31960" y="9919"/>
                  </a:cubicBezTo>
                  <a:cubicBezTo>
                    <a:pt x="30509" y="7500"/>
                    <a:pt x="29057" y="5081"/>
                    <a:pt x="27969" y="3024"/>
                  </a:cubicBezTo>
                  <a:cubicBezTo>
                    <a:pt x="23010" y="-121"/>
                    <a:pt x="17930" y="363"/>
                    <a:pt x="12972" y="0"/>
                  </a:cubicBezTo>
                  <a:lnTo>
                    <a:pt x="12367" y="363"/>
                  </a:lnTo>
                  <a:lnTo>
                    <a:pt x="11762" y="121"/>
                  </a:lnTo>
                  <a:cubicBezTo>
                    <a:pt x="8859" y="846"/>
                    <a:pt x="5715" y="846"/>
                    <a:pt x="3175" y="3387"/>
                  </a:cubicBezTo>
                  <a:cubicBezTo>
                    <a:pt x="998" y="6775"/>
                    <a:pt x="-211" y="10645"/>
                    <a:pt x="31" y="14880"/>
                  </a:cubicBezTo>
                  <a:cubicBezTo>
                    <a:pt x="272" y="19718"/>
                    <a:pt x="1966" y="23590"/>
                    <a:pt x="7045" y="25526"/>
                  </a:cubicBezTo>
                  <a:cubicBezTo>
                    <a:pt x="10190" y="26856"/>
                    <a:pt x="13334" y="26977"/>
                    <a:pt x="16600" y="26977"/>
                  </a:cubicBezTo>
                  <a:cubicBezTo>
                    <a:pt x="16963" y="26735"/>
                    <a:pt x="17326" y="26251"/>
                    <a:pt x="17568" y="26251"/>
                  </a:cubicBezTo>
                  <a:cubicBezTo>
                    <a:pt x="22043" y="26009"/>
                    <a:pt x="25913" y="23831"/>
                    <a:pt x="29662" y="21654"/>
                  </a:cubicBezTo>
                  <a:cubicBezTo>
                    <a:pt x="30146" y="20807"/>
                    <a:pt x="30630" y="19961"/>
                    <a:pt x="31113" y="19114"/>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tIns="17550" bIns="17550" anchor="ctr">
              <a:noAutofit/>
            </a:bodyPr>
            <a:lstStyle/>
            <a:p>
              <a:pPr>
                <a:tabLst>
                  <a:tab pos="0" algn="l"/>
                </a:tabLst>
              </a:pPr>
              <a:endParaRPr lang="de-DE" sz="1350" spc="-1">
                <a:solidFill>
                  <a:srgbClr val="000000"/>
                </a:solidFill>
                <a:latin typeface="Arial"/>
                <a:ea typeface="Arial"/>
              </a:endParaRPr>
            </a:p>
          </p:txBody>
        </p:sp>
        <p:sp>
          <p:nvSpPr>
            <p:cNvPr id="60" name="Google Shape;107;p1"/>
            <p:cNvSpPr/>
            <p:nvPr/>
          </p:nvSpPr>
          <p:spPr>
            <a:xfrm>
              <a:off x="11265840" y="6109200"/>
              <a:ext cx="115200" cy="109800"/>
            </a:xfrm>
            <a:custGeom>
              <a:avLst/>
              <a:gdLst>
                <a:gd name="textAreaLeft" fmla="*/ 0 w 115200"/>
                <a:gd name="textAreaRight" fmla="*/ 115560 w 115200"/>
                <a:gd name="textAreaTop" fmla="*/ 0 h 109800"/>
                <a:gd name="textAreaBottom" fmla="*/ 110160 h 109800"/>
              </a:gdLst>
              <a:ahLst/>
              <a:cxnLst/>
              <a:rect l="textAreaLeft" t="textAreaTop" r="textAreaRight" b="textAreaBottom"/>
              <a:pathLst>
                <a:path w="45394" h="43282">
                  <a:moveTo>
                    <a:pt x="4273" y="24558"/>
                  </a:moveTo>
                  <a:cubicBezTo>
                    <a:pt x="7176" y="25042"/>
                    <a:pt x="10078" y="25647"/>
                    <a:pt x="13344" y="26130"/>
                  </a:cubicBezTo>
                  <a:cubicBezTo>
                    <a:pt x="14553" y="28066"/>
                    <a:pt x="16126" y="30002"/>
                    <a:pt x="16851" y="32058"/>
                  </a:cubicBezTo>
                  <a:cubicBezTo>
                    <a:pt x="17819" y="34599"/>
                    <a:pt x="18061" y="37502"/>
                    <a:pt x="18545" y="40285"/>
                  </a:cubicBezTo>
                  <a:cubicBezTo>
                    <a:pt x="21326" y="39438"/>
                    <a:pt x="22899" y="41494"/>
                    <a:pt x="24592" y="42825"/>
                  </a:cubicBezTo>
                  <a:cubicBezTo>
                    <a:pt x="29309" y="43309"/>
                    <a:pt x="33784" y="43551"/>
                    <a:pt x="38259" y="42825"/>
                  </a:cubicBezTo>
                  <a:cubicBezTo>
                    <a:pt x="39952" y="41131"/>
                    <a:pt x="41766" y="39438"/>
                    <a:pt x="43459" y="37744"/>
                  </a:cubicBezTo>
                  <a:cubicBezTo>
                    <a:pt x="43701" y="36776"/>
                    <a:pt x="43701" y="35566"/>
                    <a:pt x="44911" y="35082"/>
                  </a:cubicBezTo>
                  <a:cubicBezTo>
                    <a:pt x="45031" y="34236"/>
                    <a:pt x="45273" y="33389"/>
                    <a:pt x="45394" y="32421"/>
                  </a:cubicBezTo>
                  <a:cubicBezTo>
                    <a:pt x="45273" y="28308"/>
                    <a:pt x="43701" y="24800"/>
                    <a:pt x="40556" y="22139"/>
                  </a:cubicBezTo>
                  <a:cubicBezTo>
                    <a:pt x="39105" y="20808"/>
                    <a:pt x="37654" y="19477"/>
                    <a:pt x="36444" y="17904"/>
                  </a:cubicBezTo>
                  <a:cubicBezTo>
                    <a:pt x="35356" y="16574"/>
                    <a:pt x="34509" y="15001"/>
                    <a:pt x="33542" y="13549"/>
                  </a:cubicBezTo>
                  <a:cubicBezTo>
                    <a:pt x="31969" y="13549"/>
                    <a:pt x="30518" y="13791"/>
                    <a:pt x="28946" y="13791"/>
                  </a:cubicBezTo>
                  <a:cubicBezTo>
                    <a:pt x="24350" y="11009"/>
                    <a:pt x="19996" y="8347"/>
                    <a:pt x="15521" y="5686"/>
                  </a:cubicBezTo>
                  <a:cubicBezTo>
                    <a:pt x="13344" y="4355"/>
                    <a:pt x="11772" y="2662"/>
                    <a:pt x="11409" y="0"/>
                  </a:cubicBezTo>
                  <a:cubicBezTo>
                    <a:pt x="7176" y="1331"/>
                    <a:pt x="4394" y="4113"/>
                    <a:pt x="2096" y="7742"/>
                  </a:cubicBezTo>
                  <a:cubicBezTo>
                    <a:pt x="-1048" y="12702"/>
                    <a:pt x="-565" y="17179"/>
                    <a:pt x="2943" y="21654"/>
                  </a:cubicBezTo>
                  <a:cubicBezTo>
                    <a:pt x="3547" y="22501"/>
                    <a:pt x="3789" y="23590"/>
                    <a:pt x="4152" y="24558"/>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61" name="Google Shape;108;p1"/>
            <p:cNvSpPr/>
            <p:nvPr/>
          </p:nvSpPr>
          <p:spPr>
            <a:xfrm>
              <a:off x="11659320" y="6130800"/>
              <a:ext cx="80640" cy="81000"/>
            </a:xfrm>
            <a:custGeom>
              <a:avLst/>
              <a:gdLst>
                <a:gd name="textAreaLeft" fmla="*/ 0 w 80640"/>
                <a:gd name="textAreaRight" fmla="*/ 81000 w 80640"/>
                <a:gd name="textAreaTop" fmla="*/ 0 h 81000"/>
                <a:gd name="textAreaBottom" fmla="*/ 81360 h 81000"/>
              </a:gdLst>
              <a:ahLst/>
              <a:cxnLst/>
              <a:rect l="textAreaLeft" t="textAreaTop" r="textAreaRight" b="textAreaBottom"/>
              <a:pathLst>
                <a:path w="31760" h="31860">
                  <a:moveTo>
                    <a:pt x="6894" y="30837"/>
                  </a:moveTo>
                  <a:cubicBezTo>
                    <a:pt x="10885" y="32773"/>
                    <a:pt x="14634" y="31563"/>
                    <a:pt x="18384" y="30474"/>
                  </a:cubicBezTo>
                  <a:cubicBezTo>
                    <a:pt x="20682" y="29748"/>
                    <a:pt x="22496" y="27812"/>
                    <a:pt x="25036" y="27812"/>
                  </a:cubicBezTo>
                  <a:lnTo>
                    <a:pt x="25036" y="27812"/>
                  </a:lnTo>
                  <a:cubicBezTo>
                    <a:pt x="25519" y="27450"/>
                    <a:pt x="26003" y="26966"/>
                    <a:pt x="26366" y="26603"/>
                  </a:cubicBezTo>
                  <a:lnTo>
                    <a:pt x="26366" y="26603"/>
                  </a:lnTo>
                  <a:cubicBezTo>
                    <a:pt x="26850" y="26240"/>
                    <a:pt x="27334" y="25756"/>
                    <a:pt x="27696" y="25272"/>
                  </a:cubicBezTo>
                  <a:lnTo>
                    <a:pt x="27696" y="25272"/>
                  </a:lnTo>
                  <a:cubicBezTo>
                    <a:pt x="28059" y="24788"/>
                    <a:pt x="28543" y="24183"/>
                    <a:pt x="28906" y="23699"/>
                  </a:cubicBezTo>
                  <a:cubicBezTo>
                    <a:pt x="29752" y="22006"/>
                    <a:pt x="30478" y="20312"/>
                    <a:pt x="31325" y="18498"/>
                  </a:cubicBezTo>
                  <a:cubicBezTo>
                    <a:pt x="31325" y="17651"/>
                    <a:pt x="31446" y="16683"/>
                    <a:pt x="31567" y="15836"/>
                  </a:cubicBezTo>
                  <a:cubicBezTo>
                    <a:pt x="32655" y="9183"/>
                    <a:pt x="29027" y="4949"/>
                    <a:pt x="24068" y="1682"/>
                  </a:cubicBezTo>
                  <a:cubicBezTo>
                    <a:pt x="21286" y="-253"/>
                    <a:pt x="17900" y="-495"/>
                    <a:pt x="14634" y="836"/>
                  </a:cubicBezTo>
                  <a:cubicBezTo>
                    <a:pt x="10280" y="2529"/>
                    <a:pt x="7620" y="5917"/>
                    <a:pt x="5322" y="9546"/>
                  </a:cubicBezTo>
                  <a:cubicBezTo>
                    <a:pt x="2298" y="14264"/>
                    <a:pt x="1451" y="19586"/>
                    <a:pt x="0" y="25151"/>
                  </a:cubicBezTo>
                  <a:cubicBezTo>
                    <a:pt x="847" y="26724"/>
                    <a:pt x="1693" y="28417"/>
                    <a:pt x="2540" y="29990"/>
                  </a:cubicBezTo>
                  <a:cubicBezTo>
                    <a:pt x="4233" y="30232"/>
                    <a:pt x="5684" y="30232"/>
                    <a:pt x="6773" y="30837"/>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tIns="27000" bIns="27000" anchor="ctr">
              <a:noAutofit/>
            </a:bodyPr>
            <a:lstStyle/>
            <a:p>
              <a:pPr>
                <a:tabLst>
                  <a:tab pos="0" algn="l"/>
                </a:tabLst>
              </a:pPr>
              <a:endParaRPr lang="de-DE" sz="1350" spc="-1">
                <a:solidFill>
                  <a:srgbClr val="000000"/>
                </a:solidFill>
                <a:latin typeface="Arial"/>
                <a:ea typeface="Arial"/>
              </a:endParaRPr>
            </a:p>
          </p:txBody>
        </p:sp>
        <p:sp>
          <p:nvSpPr>
            <p:cNvPr id="62" name="Google Shape;109;p1"/>
            <p:cNvSpPr/>
            <p:nvPr/>
          </p:nvSpPr>
          <p:spPr>
            <a:xfrm>
              <a:off x="11207520" y="6320880"/>
              <a:ext cx="98280" cy="71640"/>
            </a:xfrm>
            <a:custGeom>
              <a:avLst/>
              <a:gdLst>
                <a:gd name="textAreaLeft" fmla="*/ 0 w 98280"/>
                <a:gd name="textAreaRight" fmla="*/ 98640 w 98280"/>
                <a:gd name="textAreaTop" fmla="*/ 0 h 71640"/>
                <a:gd name="textAreaBottom" fmla="*/ 72000 h 71640"/>
              </a:gdLst>
              <a:ahLst/>
              <a:cxnLst/>
              <a:rect l="textAreaLeft" t="textAreaTop" r="textAreaRight" b="textAreaBottom"/>
              <a:pathLst>
                <a:path w="38702" h="28223">
                  <a:moveTo>
                    <a:pt x="37372" y="18630"/>
                  </a:moveTo>
                  <a:cubicBezTo>
                    <a:pt x="37614" y="16815"/>
                    <a:pt x="36888" y="14759"/>
                    <a:pt x="38702" y="13307"/>
                  </a:cubicBezTo>
                  <a:cubicBezTo>
                    <a:pt x="38339" y="10041"/>
                    <a:pt x="36767" y="7137"/>
                    <a:pt x="35800" y="4113"/>
                  </a:cubicBezTo>
                  <a:cubicBezTo>
                    <a:pt x="35316" y="4113"/>
                    <a:pt x="34953" y="3992"/>
                    <a:pt x="34711" y="3629"/>
                  </a:cubicBezTo>
                  <a:cubicBezTo>
                    <a:pt x="34348" y="3267"/>
                    <a:pt x="33865" y="3024"/>
                    <a:pt x="33502" y="2662"/>
                  </a:cubicBezTo>
                  <a:cubicBezTo>
                    <a:pt x="32171" y="2057"/>
                    <a:pt x="30841" y="1452"/>
                    <a:pt x="29390" y="968"/>
                  </a:cubicBezTo>
                  <a:cubicBezTo>
                    <a:pt x="28906" y="726"/>
                    <a:pt x="28301" y="363"/>
                    <a:pt x="27817" y="121"/>
                  </a:cubicBezTo>
                  <a:cubicBezTo>
                    <a:pt x="26124" y="121"/>
                    <a:pt x="24431" y="121"/>
                    <a:pt x="22738" y="0"/>
                  </a:cubicBezTo>
                  <a:cubicBezTo>
                    <a:pt x="20198" y="484"/>
                    <a:pt x="17658" y="968"/>
                    <a:pt x="15118" y="1331"/>
                  </a:cubicBezTo>
                  <a:cubicBezTo>
                    <a:pt x="14513" y="1331"/>
                    <a:pt x="13788" y="484"/>
                    <a:pt x="13062" y="121"/>
                  </a:cubicBezTo>
                  <a:cubicBezTo>
                    <a:pt x="10159" y="2903"/>
                    <a:pt x="7136" y="5686"/>
                    <a:pt x="4233" y="8589"/>
                  </a:cubicBezTo>
                  <a:cubicBezTo>
                    <a:pt x="2177" y="10525"/>
                    <a:pt x="605" y="12823"/>
                    <a:pt x="0" y="15605"/>
                  </a:cubicBezTo>
                  <a:cubicBezTo>
                    <a:pt x="1209" y="18509"/>
                    <a:pt x="2056" y="21654"/>
                    <a:pt x="4233" y="24074"/>
                  </a:cubicBezTo>
                  <a:lnTo>
                    <a:pt x="4233" y="24074"/>
                  </a:lnTo>
                  <a:cubicBezTo>
                    <a:pt x="4717" y="24557"/>
                    <a:pt x="5201" y="24921"/>
                    <a:pt x="5563" y="25404"/>
                  </a:cubicBezTo>
                  <a:lnTo>
                    <a:pt x="5563" y="25404"/>
                  </a:lnTo>
                  <a:cubicBezTo>
                    <a:pt x="6047" y="25404"/>
                    <a:pt x="6531" y="25404"/>
                    <a:pt x="6894" y="25404"/>
                  </a:cubicBezTo>
                  <a:cubicBezTo>
                    <a:pt x="15965" y="29517"/>
                    <a:pt x="24794" y="29276"/>
                    <a:pt x="33381" y="23711"/>
                  </a:cubicBezTo>
                  <a:cubicBezTo>
                    <a:pt x="34227" y="22864"/>
                    <a:pt x="35074" y="22017"/>
                    <a:pt x="35800" y="21291"/>
                  </a:cubicBezTo>
                  <a:cubicBezTo>
                    <a:pt x="36283" y="20687"/>
                    <a:pt x="36767" y="20203"/>
                    <a:pt x="37251" y="19598"/>
                  </a:cubicBezTo>
                  <a:cubicBezTo>
                    <a:pt x="37130" y="19235"/>
                    <a:pt x="37251" y="18993"/>
                    <a:pt x="37251" y="18751"/>
                  </a:cubicBezTo>
                  <a:close/>
                </a:path>
              </a:pathLst>
            </a:custGeom>
            <a:solidFill>
              <a:srgbClr val="FBAB40"/>
            </a:solidFill>
            <a:ln w="0">
              <a:noFill/>
            </a:ln>
          </p:spPr>
          <p:style>
            <a:lnRef idx="0">
              <a:scrgbClr r="0" g="0" b="0"/>
            </a:lnRef>
            <a:fillRef idx="0">
              <a:scrgbClr r="0" g="0" b="0"/>
            </a:fillRef>
            <a:effectRef idx="0">
              <a:scrgbClr r="0" g="0" b="0"/>
            </a:effectRef>
            <a:fontRef idx="minor"/>
          </p:style>
          <p:txBody>
            <a:bodyPr tIns="19980" bIns="19980" anchor="ctr">
              <a:noAutofit/>
            </a:bodyPr>
            <a:lstStyle/>
            <a:p>
              <a:pPr>
                <a:tabLst>
                  <a:tab pos="0" algn="l"/>
                </a:tabLst>
              </a:pPr>
              <a:endParaRPr lang="de-DE" sz="1350" spc="-1">
                <a:solidFill>
                  <a:srgbClr val="000000"/>
                </a:solidFill>
                <a:latin typeface="Arial"/>
                <a:ea typeface="Arial"/>
              </a:endParaRPr>
            </a:p>
          </p:txBody>
        </p:sp>
        <p:sp>
          <p:nvSpPr>
            <p:cNvPr id="63" name="Google Shape;110;p1"/>
            <p:cNvSpPr/>
            <p:nvPr/>
          </p:nvSpPr>
          <p:spPr>
            <a:xfrm>
              <a:off x="11306160" y="6354360"/>
              <a:ext cx="2880" cy="2880"/>
            </a:xfrm>
            <a:custGeom>
              <a:avLst/>
              <a:gdLst>
                <a:gd name="textAreaLeft" fmla="*/ 0 w 2880"/>
                <a:gd name="textAreaRight" fmla="*/ 3240 w 2880"/>
                <a:gd name="textAreaTop" fmla="*/ 0 h 2880"/>
                <a:gd name="textAreaBottom" fmla="*/ 3240 h 2880"/>
              </a:gdLst>
              <a:ahLst/>
              <a:cxnLst/>
              <a:rect l="textAreaLeft" t="textAreaTop" r="textAreaRight" b="textAreaBottom"/>
              <a:pathLst>
                <a:path w="1209" h="1209">
                  <a:moveTo>
                    <a:pt x="0" y="0"/>
                  </a:moveTo>
                  <a:cubicBezTo>
                    <a:pt x="0" y="0"/>
                    <a:pt x="0" y="0"/>
                    <a:pt x="0" y="0"/>
                  </a:cubicBezTo>
                  <a:cubicBezTo>
                    <a:pt x="0" y="0"/>
                    <a:pt x="0" y="0"/>
                    <a:pt x="0" y="0"/>
                  </a:cubicBezTo>
                  <a:lnTo>
                    <a:pt x="0" y="0"/>
                  </a:lnTo>
                  <a:close/>
                </a:path>
              </a:pathLst>
            </a:custGeom>
            <a:solidFill>
              <a:srgbClr val="FBAB40"/>
            </a:solidFill>
            <a:ln w="0">
              <a:noFill/>
            </a:ln>
          </p:spPr>
          <p:style>
            <a:lnRef idx="0">
              <a:scrgbClr r="0" g="0" b="0"/>
            </a:lnRef>
            <a:fillRef idx="0">
              <a:scrgbClr r="0" g="0" b="0"/>
            </a:fillRef>
            <a:effectRef idx="0">
              <a:scrgbClr r="0" g="0" b="0"/>
            </a:effectRef>
            <a:fontRef idx="minor"/>
          </p:style>
          <p:txBody>
            <a:bodyPr tIns="0" bIns="0" anchor="ctr">
              <a:noAutofit/>
            </a:bodyPr>
            <a:lstStyle/>
            <a:p>
              <a:pPr>
                <a:tabLst>
                  <a:tab pos="0" algn="l"/>
                </a:tabLst>
              </a:pPr>
              <a:endParaRPr lang="de-DE" sz="1350" spc="-1">
                <a:solidFill>
                  <a:srgbClr val="000000"/>
                </a:solidFill>
                <a:latin typeface="Arial"/>
                <a:ea typeface="Arial"/>
              </a:endParaRPr>
            </a:p>
          </p:txBody>
        </p:sp>
      </p:grpSp>
      <p:sp>
        <p:nvSpPr>
          <p:cNvPr id="64" name="Google Shape;111;p1"/>
          <p:cNvSpPr/>
          <p:nvPr/>
        </p:nvSpPr>
        <p:spPr>
          <a:xfrm>
            <a:off x="5221009" y="4969620"/>
            <a:ext cx="298350" cy="292950"/>
          </a:xfrm>
          <a:custGeom>
            <a:avLst/>
            <a:gdLst>
              <a:gd name="textAreaLeft" fmla="*/ 0 w 397800"/>
              <a:gd name="textAreaRight" fmla="*/ 398160 w 397800"/>
              <a:gd name="textAreaTop" fmla="*/ 0 h 390600"/>
              <a:gd name="textAreaBottom" fmla="*/ 390960 h 390600"/>
            </a:gdLst>
            <a:ahLst/>
            <a:cxnLst/>
            <a:rect l="textAreaLeft" t="textAreaTop" r="textAreaRight" b="textAreaBottom"/>
            <a:pathLst>
              <a:path w="143733" h="141151">
                <a:moveTo>
                  <a:pt x="143548" y="44735"/>
                </a:moveTo>
                <a:cubicBezTo>
                  <a:pt x="143790" y="42194"/>
                  <a:pt x="143185" y="39775"/>
                  <a:pt x="142339" y="37356"/>
                </a:cubicBezTo>
                <a:cubicBezTo>
                  <a:pt x="139920" y="29613"/>
                  <a:pt x="136412" y="22355"/>
                  <a:pt x="131212" y="16185"/>
                </a:cubicBezTo>
                <a:cubicBezTo>
                  <a:pt x="127946" y="12435"/>
                  <a:pt x="124439" y="8806"/>
                  <a:pt x="120206" y="6023"/>
                </a:cubicBezTo>
                <a:cubicBezTo>
                  <a:pt x="116577" y="3604"/>
                  <a:pt x="112586" y="2515"/>
                  <a:pt x="108716" y="943"/>
                </a:cubicBezTo>
                <a:cubicBezTo>
                  <a:pt x="108232" y="701"/>
                  <a:pt x="107748" y="338"/>
                  <a:pt x="107265" y="96"/>
                </a:cubicBezTo>
                <a:cubicBezTo>
                  <a:pt x="106539" y="96"/>
                  <a:pt x="105692" y="96"/>
                  <a:pt x="104967" y="96"/>
                </a:cubicBezTo>
                <a:cubicBezTo>
                  <a:pt x="99645" y="-267"/>
                  <a:pt x="94565" y="338"/>
                  <a:pt x="89970" y="2999"/>
                </a:cubicBezTo>
                <a:cubicBezTo>
                  <a:pt x="89607" y="3241"/>
                  <a:pt x="89244" y="3362"/>
                  <a:pt x="88881" y="3362"/>
                </a:cubicBezTo>
                <a:cubicBezTo>
                  <a:pt x="86099" y="3725"/>
                  <a:pt x="84164" y="5660"/>
                  <a:pt x="82229" y="7475"/>
                </a:cubicBezTo>
                <a:cubicBezTo>
                  <a:pt x="80052" y="9532"/>
                  <a:pt x="79447" y="12798"/>
                  <a:pt x="76787" y="14492"/>
                </a:cubicBezTo>
                <a:cubicBezTo>
                  <a:pt x="76545" y="14613"/>
                  <a:pt x="76787" y="15218"/>
                  <a:pt x="76545" y="15580"/>
                </a:cubicBezTo>
                <a:cubicBezTo>
                  <a:pt x="75940" y="16548"/>
                  <a:pt x="75214" y="17395"/>
                  <a:pt x="74368" y="18484"/>
                </a:cubicBezTo>
                <a:cubicBezTo>
                  <a:pt x="74368" y="19209"/>
                  <a:pt x="74126" y="20298"/>
                  <a:pt x="73884" y="21387"/>
                </a:cubicBezTo>
                <a:cubicBezTo>
                  <a:pt x="72553" y="21992"/>
                  <a:pt x="71465" y="22597"/>
                  <a:pt x="70376" y="23081"/>
                </a:cubicBezTo>
                <a:cubicBezTo>
                  <a:pt x="67595" y="19694"/>
                  <a:pt x="65297" y="16306"/>
                  <a:pt x="62636" y="13403"/>
                </a:cubicBezTo>
                <a:cubicBezTo>
                  <a:pt x="59129" y="9653"/>
                  <a:pt x="54775" y="6749"/>
                  <a:pt x="49816" y="5056"/>
                </a:cubicBezTo>
                <a:cubicBezTo>
                  <a:pt x="44494" y="3241"/>
                  <a:pt x="39052" y="2636"/>
                  <a:pt x="33488" y="4330"/>
                </a:cubicBezTo>
                <a:cubicBezTo>
                  <a:pt x="31311" y="5056"/>
                  <a:pt x="29013" y="5419"/>
                  <a:pt x="26715" y="5660"/>
                </a:cubicBezTo>
                <a:cubicBezTo>
                  <a:pt x="24055" y="5782"/>
                  <a:pt x="22603" y="8564"/>
                  <a:pt x="19942" y="8443"/>
                </a:cubicBezTo>
                <a:cubicBezTo>
                  <a:pt x="13532" y="13040"/>
                  <a:pt x="7606" y="18000"/>
                  <a:pt x="4582" y="25742"/>
                </a:cubicBezTo>
                <a:cubicBezTo>
                  <a:pt x="3373" y="28887"/>
                  <a:pt x="2043" y="32154"/>
                  <a:pt x="954" y="35299"/>
                </a:cubicBezTo>
                <a:cubicBezTo>
                  <a:pt x="470" y="36509"/>
                  <a:pt x="108" y="37840"/>
                  <a:pt x="108" y="39170"/>
                </a:cubicBezTo>
                <a:cubicBezTo>
                  <a:pt x="108" y="45098"/>
                  <a:pt x="-134" y="51147"/>
                  <a:pt x="108" y="57074"/>
                </a:cubicBezTo>
                <a:cubicBezTo>
                  <a:pt x="108" y="61308"/>
                  <a:pt x="2043" y="66752"/>
                  <a:pt x="4220" y="70503"/>
                </a:cubicBezTo>
                <a:cubicBezTo>
                  <a:pt x="5550" y="72801"/>
                  <a:pt x="7122" y="75100"/>
                  <a:pt x="7969" y="77519"/>
                </a:cubicBezTo>
                <a:cubicBezTo>
                  <a:pt x="10025" y="83084"/>
                  <a:pt x="13895" y="87197"/>
                  <a:pt x="17403" y="91673"/>
                </a:cubicBezTo>
                <a:cubicBezTo>
                  <a:pt x="19459" y="94213"/>
                  <a:pt x="21878" y="96391"/>
                  <a:pt x="23571" y="99173"/>
                </a:cubicBezTo>
                <a:cubicBezTo>
                  <a:pt x="25022" y="101714"/>
                  <a:pt x="27078" y="103770"/>
                  <a:pt x="29134" y="105706"/>
                </a:cubicBezTo>
                <a:cubicBezTo>
                  <a:pt x="36633" y="113206"/>
                  <a:pt x="44131" y="120707"/>
                  <a:pt x="51630" y="128207"/>
                </a:cubicBezTo>
                <a:cubicBezTo>
                  <a:pt x="52598" y="129175"/>
                  <a:pt x="53444" y="130263"/>
                  <a:pt x="54533" y="130989"/>
                </a:cubicBezTo>
                <a:cubicBezTo>
                  <a:pt x="58645" y="133530"/>
                  <a:pt x="61910" y="136917"/>
                  <a:pt x="65901" y="139821"/>
                </a:cubicBezTo>
                <a:cubicBezTo>
                  <a:pt x="68441" y="140304"/>
                  <a:pt x="71344" y="140667"/>
                  <a:pt x="73642" y="141151"/>
                </a:cubicBezTo>
                <a:cubicBezTo>
                  <a:pt x="75456" y="140062"/>
                  <a:pt x="76787" y="139336"/>
                  <a:pt x="77996" y="138490"/>
                </a:cubicBezTo>
                <a:cubicBezTo>
                  <a:pt x="81020" y="136433"/>
                  <a:pt x="84164" y="134619"/>
                  <a:pt x="86825" y="132199"/>
                </a:cubicBezTo>
                <a:cubicBezTo>
                  <a:pt x="97347" y="122279"/>
                  <a:pt x="107386" y="111875"/>
                  <a:pt x="116940" y="101109"/>
                </a:cubicBezTo>
                <a:cubicBezTo>
                  <a:pt x="117061" y="100988"/>
                  <a:pt x="117182" y="100867"/>
                  <a:pt x="117303" y="100625"/>
                </a:cubicBezTo>
                <a:cubicBezTo>
                  <a:pt x="121052" y="95786"/>
                  <a:pt x="124681" y="90947"/>
                  <a:pt x="128551" y="86108"/>
                </a:cubicBezTo>
                <a:cubicBezTo>
                  <a:pt x="133993" y="79091"/>
                  <a:pt x="138227" y="71470"/>
                  <a:pt x="141250" y="63123"/>
                </a:cubicBezTo>
                <a:cubicBezTo>
                  <a:pt x="142822" y="58768"/>
                  <a:pt x="144032" y="54413"/>
                  <a:pt x="143669" y="49695"/>
                </a:cubicBezTo>
                <a:cubicBezTo>
                  <a:pt x="143548" y="48001"/>
                  <a:pt x="143548" y="46187"/>
                  <a:pt x="143669" y="44493"/>
                </a:cubicBezTo>
                <a:close/>
              </a:path>
            </a:pathLst>
          </a:custGeom>
          <a:solidFill>
            <a:srgbClr val="8CAA49"/>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grpSp>
        <p:nvGrpSpPr>
          <p:cNvPr id="65" name="Google Shape;112;p1"/>
          <p:cNvGrpSpPr/>
          <p:nvPr/>
        </p:nvGrpSpPr>
        <p:grpSpPr>
          <a:xfrm>
            <a:off x="6283984" y="1944000"/>
            <a:ext cx="530820" cy="315630"/>
            <a:chOff x="7624800" y="1670760"/>
            <a:chExt cx="707760" cy="420840"/>
          </a:xfrm>
        </p:grpSpPr>
        <p:sp>
          <p:nvSpPr>
            <p:cNvPr id="66" name="Google Shape;113;p1"/>
            <p:cNvSpPr/>
            <p:nvPr/>
          </p:nvSpPr>
          <p:spPr>
            <a:xfrm>
              <a:off x="7624800" y="1670760"/>
              <a:ext cx="475200" cy="420840"/>
            </a:xfrm>
            <a:custGeom>
              <a:avLst/>
              <a:gdLst>
                <a:gd name="textAreaLeft" fmla="*/ 0 w 475200"/>
                <a:gd name="textAreaRight" fmla="*/ 475560 w 475200"/>
                <a:gd name="textAreaTop" fmla="*/ 0 h 420840"/>
                <a:gd name="textAreaBottom" fmla="*/ 421200 h 420840"/>
              </a:gdLst>
              <a:ahLst/>
              <a:cxnLst/>
              <a:rect l="textAreaLeft" t="textAreaTop" r="textAreaRight" b="textAreaBottom"/>
              <a:pathLst>
                <a:path w="195567" h="173244">
                  <a:moveTo>
                    <a:pt x="188190" y="31524"/>
                  </a:moveTo>
                  <a:cubicBezTo>
                    <a:pt x="184320" y="24507"/>
                    <a:pt x="179724" y="18217"/>
                    <a:pt x="173435" y="13015"/>
                  </a:cubicBezTo>
                  <a:cubicBezTo>
                    <a:pt x="167146" y="7813"/>
                    <a:pt x="160131" y="4547"/>
                    <a:pt x="152511" y="2248"/>
                  </a:cubicBezTo>
                  <a:cubicBezTo>
                    <a:pt x="149488" y="1280"/>
                    <a:pt x="146343" y="554"/>
                    <a:pt x="143078" y="796"/>
                  </a:cubicBezTo>
                  <a:cubicBezTo>
                    <a:pt x="141505" y="796"/>
                    <a:pt x="140054" y="796"/>
                    <a:pt x="138482" y="796"/>
                  </a:cubicBezTo>
                  <a:cubicBezTo>
                    <a:pt x="133765" y="796"/>
                    <a:pt x="129169" y="1764"/>
                    <a:pt x="124573" y="2974"/>
                  </a:cubicBezTo>
                  <a:cubicBezTo>
                    <a:pt x="116470" y="5151"/>
                    <a:pt x="110060" y="9990"/>
                    <a:pt x="104375" y="15918"/>
                  </a:cubicBezTo>
                  <a:cubicBezTo>
                    <a:pt x="102440" y="17854"/>
                    <a:pt x="100989" y="20273"/>
                    <a:pt x="99417" y="22451"/>
                  </a:cubicBezTo>
                  <a:cubicBezTo>
                    <a:pt x="98570" y="23539"/>
                    <a:pt x="97965" y="24870"/>
                    <a:pt x="95909" y="24870"/>
                  </a:cubicBezTo>
                  <a:cubicBezTo>
                    <a:pt x="95426" y="24386"/>
                    <a:pt x="94700" y="23902"/>
                    <a:pt x="94095" y="23298"/>
                  </a:cubicBezTo>
                  <a:cubicBezTo>
                    <a:pt x="91434" y="20152"/>
                    <a:pt x="88774" y="17007"/>
                    <a:pt x="85992" y="13862"/>
                  </a:cubicBezTo>
                  <a:cubicBezTo>
                    <a:pt x="84903" y="12652"/>
                    <a:pt x="83452" y="11684"/>
                    <a:pt x="82122" y="10595"/>
                  </a:cubicBezTo>
                  <a:cubicBezTo>
                    <a:pt x="80549" y="9264"/>
                    <a:pt x="79098" y="7571"/>
                    <a:pt x="77284" y="6724"/>
                  </a:cubicBezTo>
                  <a:cubicBezTo>
                    <a:pt x="73655" y="4910"/>
                    <a:pt x="69785" y="3337"/>
                    <a:pt x="65915" y="2127"/>
                  </a:cubicBezTo>
                  <a:cubicBezTo>
                    <a:pt x="61198" y="796"/>
                    <a:pt x="56481" y="-292"/>
                    <a:pt x="51522" y="71"/>
                  </a:cubicBezTo>
                  <a:cubicBezTo>
                    <a:pt x="49950" y="191"/>
                    <a:pt x="48499" y="433"/>
                    <a:pt x="47048" y="554"/>
                  </a:cubicBezTo>
                  <a:cubicBezTo>
                    <a:pt x="39791" y="1401"/>
                    <a:pt x="33139" y="3821"/>
                    <a:pt x="27092" y="7934"/>
                  </a:cubicBezTo>
                  <a:cubicBezTo>
                    <a:pt x="23101" y="10595"/>
                    <a:pt x="19351" y="13378"/>
                    <a:pt x="16086" y="16765"/>
                  </a:cubicBezTo>
                  <a:cubicBezTo>
                    <a:pt x="12578" y="20394"/>
                    <a:pt x="9797" y="24507"/>
                    <a:pt x="7136" y="28983"/>
                  </a:cubicBezTo>
                  <a:cubicBezTo>
                    <a:pt x="3266" y="35516"/>
                    <a:pt x="1572" y="42774"/>
                    <a:pt x="363" y="50154"/>
                  </a:cubicBezTo>
                  <a:cubicBezTo>
                    <a:pt x="-242" y="53783"/>
                    <a:pt x="121" y="57533"/>
                    <a:pt x="0" y="61162"/>
                  </a:cubicBezTo>
                  <a:cubicBezTo>
                    <a:pt x="0" y="62493"/>
                    <a:pt x="0" y="63945"/>
                    <a:pt x="0" y="65275"/>
                  </a:cubicBezTo>
                  <a:cubicBezTo>
                    <a:pt x="968" y="72171"/>
                    <a:pt x="2540" y="78945"/>
                    <a:pt x="4959" y="85478"/>
                  </a:cubicBezTo>
                  <a:cubicBezTo>
                    <a:pt x="5684" y="85841"/>
                    <a:pt x="5926" y="86567"/>
                    <a:pt x="5926" y="87414"/>
                  </a:cubicBezTo>
                  <a:lnTo>
                    <a:pt x="5926" y="87414"/>
                  </a:lnTo>
                  <a:cubicBezTo>
                    <a:pt x="6894" y="87655"/>
                    <a:pt x="6894" y="88502"/>
                    <a:pt x="6894" y="89228"/>
                  </a:cubicBezTo>
                  <a:lnTo>
                    <a:pt x="6894" y="89228"/>
                  </a:lnTo>
                  <a:cubicBezTo>
                    <a:pt x="7740" y="90075"/>
                    <a:pt x="8708" y="90922"/>
                    <a:pt x="9313" y="91890"/>
                  </a:cubicBezTo>
                  <a:cubicBezTo>
                    <a:pt x="10885" y="94309"/>
                    <a:pt x="12699" y="96607"/>
                    <a:pt x="14634" y="98785"/>
                  </a:cubicBezTo>
                  <a:cubicBezTo>
                    <a:pt x="21649" y="107132"/>
                    <a:pt x="29631" y="114391"/>
                    <a:pt x="37372" y="122012"/>
                  </a:cubicBezTo>
                  <a:cubicBezTo>
                    <a:pt x="41847" y="126367"/>
                    <a:pt x="46443" y="130601"/>
                    <a:pt x="51039" y="134956"/>
                  </a:cubicBezTo>
                  <a:cubicBezTo>
                    <a:pt x="57449" y="140884"/>
                    <a:pt x="63980" y="146570"/>
                    <a:pt x="70148" y="152739"/>
                  </a:cubicBezTo>
                  <a:cubicBezTo>
                    <a:pt x="72809" y="155280"/>
                    <a:pt x="75591" y="157578"/>
                    <a:pt x="78130" y="160240"/>
                  </a:cubicBezTo>
                  <a:cubicBezTo>
                    <a:pt x="79945" y="162054"/>
                    <a:pt x="82122" y="163506"/>
                    <a:pt x="84057" y="165200"/>
                  </a:cubicBezTo>
                  <a:cubicBezTo>
                    <a:pt x="86355" y="167135"/>
                    <a:pt x="88653" y="169313"/>
                    <a:pt x="90951" y="171248"/>
                  </a:cubicBezTo>
                  <a:cubicBezTo>
                    <a:pt x="93974" y="173668"/>
                    <a:pt x="96514" y="173910"/>
                    <a:pt x="99779" y="171853"/>
                  </a:cubicBezTo>
                  <a:cubicBezTo>
                    <a:pt x="100263" y="171490"/>
                    <a:pt x="100747" y="171006"/>
                    <a:pt x="101231" y="170764"/>
                  </a:cubicBezTo>
                  <a:cubicBezTo>
                    <a:pt x="101594" y="170522"/>
                    <a:pt x="102077" y="170522"/>
                    <a:pt x="102561" y="170401"/>
                  </a:cubicBezTo>
                  <a:lnTo>
                    <a:pt x="102561" y="170401"/>
                  </a:lnTo>
                  <a:cubicBezTo>
                    <a:pt x="102924" y="170160"/>
                    <a:pt x="103166" y="169797"/>
                    <a:pt x="103529" y="169555"/>
                  </a:cubicBezTo>
                  <a:lnTo>
                    <a:pt x="103529" y="169555"/>
                  </a:lnTo>
                  <a:cubicBezTo>
                    <a:pt x="103771" y="168708"/>
                    <a:pt x="104375" y="168466"/>
                    <a:pt x="105222" y="168466"/>
                  </a:cubicBezTo>
                  <a:cubicBezTo>
                    <a:pt x="105222" y="167256"/>
                    <a:pt x="106069" y="166772"/>
                    <a:pt x="107157" y="166651"/>
                  </a:cubicBezTo>
                  <a:lnTo>
                    <a:pt x="107157" y="166651"/>
                  </a:lnTo>
                  <a:cubicBezTo>
                    <a:pt x="107520" y="166410"/>
                    <a:pt x="107762" y="166047"/>
                    <a:pt x="108125" y="165805"/>
                  </a:cubicBezTo>
                  <a:lnTo>
                    <a:pt x="108125" y="165805"/>
                  </a:lnTo>
                  <a:cubicBezTo>
                    <a:pt x="108488" y="165562"/>
                    <a:pt x="108729" y="165200"/>
                    <a:pt x="109092" y="164958"/>
                  </a:cubicBezTo>
                  <a:cubicBezTo>
                    <a:pt x="109455" y="164595"/>
                    <a:pt x="109697" y="164353"/>
                    <a:pt x="110060" y="163990"/>
                  </a:cubicBezTo>
                  <a:cubicBezTo>
                    <a:pt x="110302" y="163627"/>
                    <a:pt x="110665" y="163385"/>
                    <a:pt x="110907" y="163022"/>
                  </a:cubicBezTo>
                  <a:lnTo>
                    <a:pt x="110907" y="163022"/>
                  </a:lnTo>
                  <a:cubicBezTo>
                    <a:pt x="113204" y="160603"/>
                    <a:pt x="115502" y="158304"/>
                    <a:pt x="117921" y="156006"/>
                  </a:cubicBezTo>
                  <a:cubicBezTo>
                    <a:pt x="118163" y="155764"/>
                    <a:pt x="118768" y="155764"/>
                    <a:pt x="119131" y="155643"/>
                  </a:cubicBezTo>
                  <a:lnTo>
                    <a:pt x="119131" y="155643"/>
                  </a:lnTo>
                  <a:cubicBezTo>
                    <a:pt x="119494" y="155401"/>
                    <a:pt x="119735" y="155038"/>
                    <a:pt x="120098" y="154796"/>
                  </a:cubicBezTo>
                  <a:lnTo>
                    <a:pt x="120098" y="154796"/>
                  </a:lnTo>
                  <a:cubicBezTo>
                    <a:pt x="120703" y="153707"/>
                    <a:pt x="121429" y="152860"/>
                    <a:pt x="122759" y="152860"/>
                  </a:cubicBezTo>
                  <a:lnTo>
                    <a:pt x="122759" y="152860"/>
                  </a:lnTo>
                  <a:cubicBezTo>
                    <a:pt x="123122" y="152618"/>
                    <a:pt x="123364" y="152255"/>
                    <a:pt x="123727" y="152013"/>
                  </a:cubicBezTo>
                  <a:lnTo>
                    <a:pt x="123727" y="152013"/>
                  </a:lnTo>
                  <a:cubicBezTo>
                    <a:pt x="124089" y="151772"/>
                    <a:pt x="124331" y="151409"/>
                    <a:pt x="124694" y="151167"/>
                  </a:cubicBezTo>
                  <a:lnTo>
                    <a:pt x="124694" y="151167"/>
                  </a:lnTo>
                  <a:cubicBezTo>
                    <a:pt x="125057" y="150925"/>
                    <a:pt x="125299" y="150562"/>
                    <a:pt x="125662" y="150199"/>
                  </a:cubicBezTo>
                  <a:lnTo>
                    <a:pt x="125662" y="150199"/>
                  </a:lnTo>
                  <a:cubicBezTo>
                    <a:pt x="125904" y="149715"/>
                    <a:pt x="126025" y="148989"/>
                    <a:pt x="126508" y="148626"/>
                  </a:cubicBezTo>
                  <a:cubicBezTo>
                    <a:pt x="128806" y="146570"/>
                    <a:pt x="131104" y="144634"/>
                    <a:pt x="133402" y="142699"/>
                  </a:cubicBezTo>
                  <a:cubicBezTo>
                    <a:pt x="133886" y="142336"/>
                    <a:pt x="134491" y="142215"/>
                    <a:pt x="134974" y="141973"/>
                  </a:cubicBezTo>
                  <a:lnTo>
                    <a:pt x="134974" y="141973"/>
                  </a:lnTo>
                  <a:cubicBezTo>
                    <a:pt x="135337" y="141731"/>
                    <a:pt x="135579" y="141368"/>
                    <a:pt x="135942" y="141126"/>
                  </a:cubicBezTo>
                  <a:lnTo>
                    <a:pt x="135942" y="141126"/>
                  </a:lnTo>
                  <a:cubicBezTo>
                    <a:pt x="136305" y="140884"/>
                    <a:pt x="136547" y="140521"/>
                    <a:pt x="136910" y="140158"/>
                  </a:cubicBezTo>
                  <a:cubicBezTo>
                    <a:pt x="137272" y="139916"/>
                    <a:pt x="137514" y="139553"/>
                    <a:pt x="137877" y="139311"/>
                  </a:cubicBezTo>
                  <a:cubicBezTo>
                    <a:pt x="138119" y="138464"/>
                    <a:pt x="138724" y="138223"/>
                    <a:pt x="139570" y="138223"/>
                  </a:cubicBezTo>
                  <a:cubicBezTo>
                    <a:pt x="139570" y="137618"/>
                    <a:pt x="139933" y="137376"/>
                    <a:pt x="140538" y="137376"/>
                  </a:cubicBezTo>
                  <a:lnTo>
                    <a:pt x="140538" y="137376"/>
                  </a:lnTo>
                  <a:cubicBezTo>
                    <a:pt x="141022" y="135440"/>
                    <a:pt x="142352" y="134230"/>
                    <a:pt x="144287" y="133747"/>
                  </a:cubicBezTo>
                  <a:cubicBezTo>
                    <a:pt x="144287" y="132658"/>
                    <a:pt x="145013" y="132053"/>
                    <a:pt x="146222" y="131932"/>
                  </a:cubicBezTo>
                  <a:lnTo>
                    <a:pt x="146222" y="131932"/>
                  </a:lnTo>
                  <a:cubicBezTo>
                    <a:pt x="146585" y="131690"/>
                    <a:pt x="146827" y="131327"/>
                    <a:pt x="147190" y="131085"/>
                  </a:cubicBezTo>
                  <a:lnTo>
                    <a:pt x="147190" y="131085"/>
                  </a:lnTo>
                  <a:cubicBezTo>
                    <a:pt x="147553" y="130843"/>
                    <a:pt x="147795" y="130480"/>
                    <a:pt x="148157" y="130117"/>
                  </a:cubicBezTo>
                  <a:lnTo>
                    <a:pt x="148157" y="130117"/>
                  </a:lnTo>
                  <a:cubicBezTo>
                    <a:pt x="148520" y="129875"/>
                    <a:pt x="148762" y="129513"/>
                    <a:pt x="149125" y="129150"/>
                  </a:cubicBezTo>
                  <a:cubicBezTo>
                    <a:pt x="149488" y="128908"/>
                    <a:pt x="149730" y="128545"/>
                    <a:pt x="150093" y="128303"/>
                  </a:cubicBezTo>
                  <a:cubicBezTo>
                    <a:pt x="152390" y="126004"/>
                    <a:pt x="154688" y="123585"/>
                    <a:pt x="157107" y="121286"/>
                  </a:cubicBezTo>
                  <a:cubicBezTo>
                    <a:pt x="157349" y="121044"/>
                    <a:pt x="157954" y="121044"/>
                    <a:pt x="158317" y="120923"/>
                  </a:cubicBezTo>
                  <a:lnTo>
                    <a:pt x="158317" y="120923"/>
                  </a:lnTo>
                  <a:cubicBezTo>
                    <a:pt x="158680" y="120681"/>
                    <a:pt x="158922" y="120318"/>
                    <a:pt x="159284" y="119955"/>
                  </a:cubicBezTo>
                  <a:lnTo>
                    <a:pt x="159284" y="119955"/>
                  </a:lnTo>
                  <a:cubicBezTo>
                    <a:pt x="159647" y="119714"/>
                    <a:pt x="159889" y="119351"/>
                    <a:pt x="160252" y="118988"/>
                  </a:cubicBezTo>
                  <a:lnTo>
                    <a:pt x="160252" y="118988"/>
                  </a:lnTo>
                  <a:cubicBezTo>
                    <a:pt x="160615" y="118746"/>
                    <a:pt x="160857" y="118383"/>
                    <a:pt x="161220" y="118020"/>
                  </a:cubicBezTo>
                  <a:cubicBezTo>
                    <a:pt x="161582" y="117778"/>
                    <a:pt x="161824" y="117415"/>
                    <a:pt x="162187" y="117173"/>
                  </a:cubicBezTo>
                  <a:cubicBezTo>
                    <a:pt x="162550" y="116931"/>
                    <a:pt x="162792" y="116568"/>
                    <a:pt x="163155" y="116326"/>
                  </a:cubicBezTo>
                  <a:cubicBezTo>
                    <a:pt x="163518" y="115963"/>
                    <a:pt x="163759" y="115721"/>
                    <a:pt x="164122" y="115358"/>
                  </a:cubicBezTo>
                  <a:cubicBezTo>
                    <a:pt x="166783" y="111729"/>
                    <a:pt x="170411" y="109068"/>
                    <a:pt x="173435" y="105802"/>
                  </a:cubicBezTo>
                  <a:cubicBezTo>
                    <a:pt x="173798" y="105439"/>
                    <a:pt x="174523" y="105318"/>
                    <a:pt x="175007" y="105076"/>
                  </a:cubicBezTo>
                  <a:lnTo>
                    <a:pt x="175007" y="105076"/>
                  </a:lnTo>
                  <a:cubicBezTo>
                    <a:pt x="175370" y="104834"/>
                    <a:pt x="175612" y="104471"/>
                    <a:pt x="175975" y="104108"/>
                  </a:cubicBezTo>
                  <a:lnTo>
                    <a:pt x="175975" y="104108"/>
                  </a:lnTo>
                  <a:cubicBezTo>
                    <a:pt x="176338" y="103866"/>
                    <a:pt x="176579" y="103503"/>
                    <a:pt x="176942" y="103140"/>
                  </a:cubicBezTo>
                  <a:lnTo>
                    <a:pt x="176942" y="103140"/>
                  </a:lnTo>
                  <a:cubicBezTo>
                    <a:pt x="176942" y="102414"/>
                    <a:pt x="177063" y="101689"/>
                    <a:pt x="178031" y="101446"/>
                  </a:cubicBezTo>
                  <a:lnTo>
                    <a:pt x="178031" y="101446"/>
                  </a:lnTo>
                  <a:cubicBezTo>
                    <a:pt x="178273" y="101084"/>
                    <a:pt x="178636" y="100842"/>
                    <a:pt x="178877" y="100479"/>
                  </a:cubicBezTo>
                  <a:lnTo>
                    <a:pt x="178877" y="100479"/>
                  </a:lnTo>
                  <a:cubicBezTo>
                    <a:pt x="179119" y="100116"/>
                    <a:pt x="179482" y="99874"/>
                    <a:pt x="179724" y="99511"/>
                  </a:cubicBezTo>
                  <a:lnTo>
                    <a:pt x="179724" y="99511"/>
                  </a:lnTo>
                  <a:cubicBezTo>
                    <a:pt x="180692" y="97696"/>
                    <a:pt x="181659" y="96003"/>
                    <a:pt x="183352" y="94914"/>
                  </a:cubicBezTo>
                  <a:lnTo>
                    <a:pt x="183352" y="94914"/>
                  </a:lnTo>
                  <a:cubicBezTo>
                    <a:pt x="183594" y="94551"/>
                    <a:pt x="183957" y="94309"/>
                    <a:pt x="184199" y="93946"/>
                  </a:cubicBezTo>
                  <a:lnTo>
                    <a:pt x="184199" y="93946"/>
                  </a:lnTo>
                  <a:cubicBezTo>
                    <a:pt x="184199" y="93220"/>
                    <a:pt x="184199" y="92494"/>
                    <a:pt x="185167" y="92131"/>
                  </a:cubicBezTo>
                  <a:lnTo>
                    <a:pt x="185167" y="92131"/>
                  </a:lnTo>
                  <a:cubicBezTo>
                    <a:pt x="185167" y="90922"/>
                    <a:pt x="185892" y="89954"/>
                    <a:pt x="186981" y="89349"/>
                  </a:cubicBezTo>
                  <a:cubicBezTo>
                    <a:pt x="187827" y="86688"/>
                    <a:pt x="189037" y="84268"/>
                    <a:pt x="190730" y="81970"/>
                  </a:cubicBezTo>
                  <a:cubicBezTo>
                    <a:pt x="190730" y="80276"/>
                    <a:pt x="191335" y="78704"/>
                    <a:pt x="192544" y="77494"/>
                  </a:cubicBezTo>
                  <a:cubicBezTo>
                    <a:pt x="192544" y="76768"/>
                    <a:pt x="192544" y="75921"/>
                    <a:pt x="192786" y="75195"/>
                  </a:cubicBezTo>
                  <a:cubicBezTo>
                    <a:pt x="194479" y="71566"/>
                    <a:pt x="194479" y="67453"/>
                    <a:pt x="195326" y="63582"/>
                  </a:cubicBezTo>
                  <a:cubicBezTo>
                    <a:pt x="195689" y="61767"/>
                    <a:pt x="195568" y="59953"/>
                    <a:pt x="195447" y="58017"/>
                  </a:cubicBezTo>
                  <a:cubicBezTo>
                    <a:pt x="195205" y="48823"/>
                    <a:pt x="193633" y="39871"/>
                    <a:pt x="189279" y="31645"/>
                  </a:cubicBezTo>
                  <a:close/>
                </a:path>
              </a:pathLst>
            </a:custGeom>
            <a:solidFill>
              <a:srgbClr val="F3745D"/>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67" name="Google Shape;114;p1"/>
            <p:cNvSpPr/>
            <p:nvPr/>
          </p:nvSpPr>
          <p:spPr>
            <a:xfrm>
              <a:off x="8213040" y="1841760"/>
              <a:ext cx="119520" cy="118800"/>
            </a:xfrm>
            <a:custGeom>
              <a:avLst/>
              <a:gdLst>
                <a:gd name="textAreaLeft" fmla="*/ 0 w 119520"/>
                <a:gd name="textAreaRight" fmla="*/ 119880 w 119520"/>
                <a:gd name="textAreaTop" fmla="*/ 0 h 118800"/>
                <a:gd name="textAreaBottom" fmla="*/ 119160 h 118800"/>
              </a:gdLst>
              <a:ahLst/>
              <a:cxnLst/>
              <a:rect l="textAreaLeft" t="textAreaTop" r="textAreaRight" b="textAreaBottom"/>
              <a:pathLst>
                <a:path w="49222" h="49009">
                  <a:moveTo>
                    <a:pt x="27830" y="0"/>
                  </a:moveTo>
                  <a:cubicBezTo>
                    <a:pt x="27468" y="0"/>
                    <a:pt x="27226" y="0"/>
                    <a:pt x="26863" y="0"/>
                  </a:cubicBezTo>
                  <a:cubicBezTo>
                    <a:pt x="25895" y="0"/>
                    <a:pt x="25049" y="0"/>
                    <a:pt x="24081" y="0"/>
                  </a:cubicBezTo>
                  <a:cubicBezTo>
                    <a:pt x="20937" y="484"/>
                    <a:pt x="17913" y="847"/>
                    <a:pt x="14768" y="1331"/>
                  </a:cubicBezTo>
                  <a:cubicBezTo>
                    <a:pt x="14526" y="1815"/>
                    <a:pt x="14405" y="2661"/>
                    <a:pt x="13922" y="2782"/>
                  </a:cubicBezTo>
                  <a:cubicBezTo>
                    <a:pt x="10656" y="4355"/>
                    <a:pt x="8116" y="6654"/>
                    <a:pt x="6302" y="9799"/>
                  </a:cubicBezTo>
                  <a:cubicBezTo>
                    <a:pt x="5697" y="10767"/>
                    <a:pt x="4730" y="11250"/>
                    <a:pt x="3641" y="11371"/>
                  </a:cubicBezTo>
                  <a:cubicBezTo>
                    <a:pt x="3883" y="11734"/>
                    <a:pt x="4125" y="12097"/>
                    <a:pt x="4488" y="12702"/>
                  </a:cubicBezTo>
                  <a:cubicBezTo>
                    <a:pt x="3641" y="13912"/>
                    <a:pt x="3520" y="15727"/>
                    <a:pt x="1948" y="16573"/>
                  </a:cubicBezTo>
                  <a:cubicBezTo>
                    <a:pt x="1222" y="18388"/>
                    <a:pt x="134" y="20203"/>
                    <a:pt x="13" y="22259"/>
                  </a:cubicBezTo>
                  <a:cubicBezTo>
                    <a:pt x="-108" y="26735"/>
                    <a:pt x="618" y="30969"/>
                    <a:pt x="2069" y="35203"/>
                  </a:cubicBezTo>
                  <a:cubicBezTo>
                    <a:pt x="2069" y="35445"/>
                    <a:pt x="2190" y="35566"/>
                    <a:pt x="2069" y="35808"/>
                  </a:cubicBezTo>
                  <a:cubicBezTo>
                    <a:pt x="4125" y="38349"/>
                    <a:pt x="6302" y="40889"/>
                    <a:pt x="8358" y="43429"/>
                  </a:cubicBezTo>
                  <a:cubicBezTo>
                    <a:pt x="8479" y="43671"/>
                    <a:pt x="8358" y="44034"/>
                    <a:pt x="8479" y="44276"/>
                  </a:cubicBezTo>
                  <a:lnTo>
                    <a:pt x="8479" y="44276"/>
                  </a:lnTo>
                  <a:cubicBezTo>
                    <a:pt x="9810" y="44276"/>
                    <a:pt x="11140" y="44276"/>
                    <a:pt x="11261" y="46091"/>
                  </a:cubicBezTo>
                  <a:cubicBezTo>
                    <a:pt x="11987" y="46212"/>
                    <a:pt x="12833" y="46091"/>
                    <a:pt x="13438" y="46575"/>
                  </a:cubicBezTo>
                  <a:cubicBezTo>
                    <a:pt x="16945" y="48510"/>
                    <a:pt x="20816" y="49115"/>
                    <a:pt x="24807" y="48994"/>
                  </a:cubicBezTo>
                  <a:cubicBezTo>
                    <a:pt x="30007" y="48752"/>
                    <a:pt x="34966" y="47905"/>
                    <a:pt x="38957" y="44034"/>
                  </a:cubicBezTo>
                  <a:cubicBezTo>
                    <a:pt x="39320" y="43671"/>
                    <a:pt x="40046" y="43551"/>
                    <a:pt x="40651" y="43308"/>
                  </a:cubicBezTo>
                  <a:cubicBezTo>
                    <a:pt x="41255" y="42703"/>
                    <a:pt x="41860" y="42099"/>
                    <a:pt x="42465" y="41615"/>
                  </a:cubicBezTo>
                  <a:cubicBezTo>
                    <a:pt x="42827" y="41252"/>
                    <a:pt x="43069" y="41010"/>
                    <a:pt x="43432" y="40647"/>
                  </a:cubicBezTo>
                  <a:cubicBezTo>
                    <a:pt x="45609" y="37986"/>
                    <a:pt x="46819" y="34840"/>
                    <a:pt x="48028" y="31816"/>
                  </a:cubicBezTo>
                  <a:cubicBezTo>
                    <a:pt x="50084" y="26493"/>
                    <a:pt x="49359" y="21170"/>
                    <a:pt x="46819" y="16331"/>
                  </a:cubicBezTo>
                  <a:cubicBezTo>
                    <a:pt x="42707" y="8589"/>
                    <a:pt x="36659" y="2661"/>
                    <a:pt x="27830" y="242"/>
                  </a:cubicBezTo>
                  <a:close/>
                </a:path>
              </a:pathLst>
            </a:custGeom>
            <a:solidFill>
              <a:srgbClr val="FFFFFF"/>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grpSp>
      <p:grpSp>
        <p:nvGrpSpPr>
          <p:cNvPr id="68" name="Google Shape;115;p1"/>
          <p:cNvGrpSpPr/>
          <p:nvPr/>
        </p:nvGrpSpPr>
        <p:grpSpPr>
          <a:xfrm>
            <a:off x="8358120" y="1347300"/>
            <a:ext cx="314820" cy="441450"/>
            <a:chOff x="11144160" y="653400"/>
            <a:chExt cx="419760" cy="588600"/>
          </a:xfrm>
        </p:grpSpPr>
        <p:sp>
          <p:nvSpPr>
            <p:cNvPr id="69" name="Google Shape;116;p1"/>
            <p:cNvSpPr/>
            <p:nvPr/>
          </p:nvSpPr>
          <p:spPr>
            <a:xfrm>
              <a:off x="11144160" y="653400"/>
              <a:ext cx="410040" cy="401400"/>
            </a:xfrm>
            <a:custGeom>
              <a:avLst/>
              <a:gdLst>
                <a:gd name="textAreaLeft" fmla="*/ 0 w 410040"/>
                <a:gd name="textAreaRight" fmla="*/ 410400 w 410040"/>
                <a:gd name="textAreaTop" fmla="*/ 0 h 401400"/>
                <a:gd name="textAreaBottom" fmla="*/ 401760 h 401400"/>
              </a:gdLst>
              <a:ahLst/>
              <a:cxnLst/>
              <a:rect l="textAreaLeft" t="textAreaTop" r="textAreaRight" b="textAreaBottom"/>
              <a:pathLst>
                <a:path w="179168" h="175393">
                  <a:moveTo>
                    <a:pt x="178448" y="79733"/>
                  </a:moveTo>
                  <a:cubicBezTo>
                    <a:pt x="177238" y="75378"/>
                    <a:pt x="176875" y="70781"/>
                    <a:pt x="176029" y="66305"/>
                  </a:cubicBezTo>
                  <a:cubicBezTo>
                    <a:pt x="174699" y="60014"/>
                    <a:pt x="172521" y="54087"/>
                    <a:pt x="169740" y="48280"/>
                  </a:cubicBezTo>
                  <a:cubicBezTo>
                    <a:pt x="167442" y="43562"/>
                    <a:pt x="164902" y="38844"/>
                    <a:pt x="161395" y="34852"/>
                  </a:cubicBezTo>
                  <a:cubicBezTo>
                    <a:pt x="159943" y="33279"/>
                    <a:pt x="158734" y="31586"/>
                    <a:pt x="157524" y="29771"/>
                  </a:cubicBezTo>
                  <a:cubicBezTo>
                    <a:pt x="155952" y="27472"/>
                    <a:pt x="154017" y="25658"/>
                    <a:pt x="151719" y="23964"/>
                  </a:cubicBezTo>
                  <a:cubicBezTo>
                    <a:pt x="150389" y="22997"/>
                    <a:pt x="149300" y="21666"/>
                    <a:pt x="148212" y="20456"/>
                  </a:cubicBezTo>
                  <a:cubicBezTo>
                    <a:pt x="145793" y="19125"/>
                    <a:pt x="143374" y="17795"/>
                    <a:pt x="142285" y="15012"/>
                  </a:cubicBezTo>
                  <a:cubicBezTo>
                    <a:pt x="141681" y="15133"/>
                    <a:pt x="141076" y="15012"/>
                    <a:pt x="140713" y="14407"/>
                  </a:cubicBezTo>
                  <a:cubicBezTo>
                    <a:pt x="139383" y="13923"/>
                    <a:pt x="138052" y="13561"/>
                    <a:pt x="136964" y="12835"/>
                  </a:cubicBezTo>
                  <a:cubicBezTo>
                    <a:pt x="133093" y="10294"/>
                    <a:pt x="128981" y="8601"/>
                    <a:pt x="124869" y="6423"/>
                  </a:cubicBezTo>
                  <a:cubicBezTo>
                    <a:pt x="120636" y="4246"/>
                    <a:pt x="116161" y="3036"/>
                    <a:pt x="111565" y="1947"/>
                  </a:cubicBezTo>
                  <a:cubicBezTo>
                    <a:pt x="106365" y="737"/>
                    <a:pt x="101164" y="-110"/>
                    <a:pt x="95721" y="12"/>
                  </a:cubicBezTo>
                  <a:cubicBezTo>
                    <a:pt x="92214" y="12"/>
                    <a:pt x="88707" y="12"/>
                    <a:pt x="85199" y="12"/>
                  </a:cubicBezTo>
                  <a:cubicBezTo>
                    <a:pt x="78426" y="12"/>
                    <a:pt x="71895" y="1221"/>
                    <a:pt x="65485" y="3036"/>
                  </a:cubicBezTo>
                  <a:cubicBezTo>
                    <a:pt x="56656" y="5576"/>
                    <a:pt x="48311" y="9205"/>
                    <a:pt x="40692" y="14286"/>
                  </a:cubicBezTo>
                  <a:cubicBezTo>
                    <a:pt x="33435" y="19125"/>
                    <a:pt x="26662" y="24690"/>
                    <a:pt x="20978" y="31344"/>
                  </a:cubicBezTo>
                  <a:cubicBezTo>
                    <a:pt x="17712" y="35094"/>
                    <a:pt x="14930" y="39449"/>
                    <a:pt x="12028" y="43441"/>
                  </a:cubicBezTo>
                  <a:cubicBezTo>
                    <a:pt x="11786" y="43804"/>
                    <a:pt x="11423" y="44046"/>
                    <a:pt x="11181" y="44409"/>
                  </a:cubicBezTo>
                  <a:lnTo>
                    <a:pt x="11181" y="44409"/>
                  </a:lnTo>
                  <a:cubicBezTo>
                    <a:pt x="10093" y="46707"/>
                    <a:pt x="9004" y="49127"/>
                    <a:pt x="7795" y="51546"/>
                  </a:cubicBezTo>
                  <a:cubicBezTo>
                    <a:pt x="7674" y="51788"/>
                    <a:pt x="6948" y="51788"/>
                    <a:pt x="6585" y="51909"/>
                  </a:cubicBezTo>
                  <a:lnTo>
                    <a:pt x="6585" y="51909"/>
                  </a:lnTo>
                  <a:cubicBezTo>
                    <a:pt x="6585" y="52756"/>
                    <a:pt x="6585" y="53724"/>
                    <a:pt x="6464" y="54571"/>
                  </a:cubicBezTo>
                  <a:cubicBezTo>
                    <a:pt x="6464" y="55417"/>
                    <a:pt x="6464" y="56143"/>
                    <a:pt x="5618" y="56506"/>
                  </a:cubicBezTo>
                  <a:cubicBezTo>
                    <a:pt x="5618" y="56748"/>
                    <a:pt x="5618" y="57111"/>
                    <a:pt x="5497" y="57353"/>
                  </a:cubicBezTo>
                  <a:cubicBezTo>
                    <a:pt x="5134" y="58321"/>
                    <a:pt x="4892" y="59168"/>
                    <a:pt x="4529" y="60135"/>
                  </a:cubicBezTo>
                  <a:cubicBezTo>
                    <a:pt x="3803" y="62797"/>
                    <a:pt x="3078" y="65458"/>
                    <a:pt x="2231" y="68241"/>
                  </a:cubicBezTo>
                  <a:cubicBezTo>
                    <a:pt x="2231" y="68241"/>
                    <a:pt x="1989" y="68362"/>
                    <a:pt x="1868" y="68483"/>
                  </a:cubicBezTo>
                  <a:cubicBezTo>
                    <a:pt x="1868" y="69087"/>
                    <a:pt x="1868" y="69692"/>
                    <a:pt x="1747" y="70297"/>
                  </a:cubicBezTo>
                  <a:cubicBezTo>
                    <a:pt x="1385" y="72838"/>
                    <a:pt x="1385" y="75499"/>
                    <a:pt x="659" y="77918"/>
                  </a:cubicBezTo>
                  <a:cubicBezTo>
                    <a:pt x="175" y="79733"/>
                    <a:pt x="54" y="81548"/>
                    <a:pt x="54" y="83362"/>
                  </a:cubicBezTo>
                  <a:cubicBezTo>
                    <a:pt x="54" y="85298"/>
                    <a:pt x="54" y="87354"/>
                    <a:pt x="54" y="89290"/>
                  </a:cubicBezTo>
                  <a:cubicBezTo>
                    <a:pt x="-188" y="92798"/>
                    <a:pt x="417" y="96307"/>
                    <a:pt x="1143" y="99694"/>
                  </a:cubicBezTo>
                  <a:cubicBezTo>
                    <a:pt x="2231" y="104896"/>
                    <a:pt x="3441" y="109977"/>
                    <a:pt x="5376" y="115057"/>
                  </a:cubicBezTo>
                  <a:cubicBezTo>
                    <a:pt x="9004" y="124614"/>
                    <a:pt x="13600" y="133687"/>
                    <a:pt x="20131" y="141672"/>
                  </a:cubicBezTo>
                  <a:cubicBezTo>
                    <a:pt x="23517" y="145906"/>
                    <a:pt x="27267" y="149777"/>
                    <a:pt x="31137" y="153285"/>
                  </a:cubicBezTo>
                  <a:cubicBezTo>
                    <a:pt x="36096" y="157761"/>
                    <a:pt x="41659" y="161632"/>
                    <a:pt x="47464" y="165020"/>
                  </a:cubicBezTo>
                  <a:cubicBezTo>
                    <a:pt x="48432" y="165503"/>
                    <a:pt x="49400" y="165866"/>
                    <a:pt x="49883" y="166955"/>
                  </a:cubicBezTo>
                  <a:lnTo>
                    <a:pt x="49883" y="166955"/>
                  </a:lnTo>
                  <a:cubicBezTo>
                    <a:pt x="50488" y="166955"/>
                    <a:pt x="51214" y="166955"/>
                    <a:pt x="51698" y="167197"/>
                  </a:cubicBezTo>
                  <a:cubicBezTo>
                    <a:pt x="56777" y="170342"/>
                    <a:pt x="62583" y="171552"/>
                    <a:pt x="68267" y="173125"/>
                  </a:cubicBezTo>
                  <a:cubicBezTo>
                    <a:pt x="71170" y="173972"/>
                    <a:pt x="74193" y="174697"/>
                    <a:pt x="77217" y="174456"/>
                  </a:cubicBezTo>
                  <a:cubicBezTo>
                    <a:pt x="77943" y="174456"/>
                    <a:pt x="78789" y="174456"/>
                    <a:pt x="79515" y="174456"/>
                  </a:cubicBezTo>
                  <a:cubicBezTo>
                    <a:pt x="84836" y="175907"/>
                    <a:pt x="90158" y="175302"/>
                    <a:pt x="95480" y="175060"/>
                  </a:cubicBezTo>
                  <a:cubicBezTo>
                    <a:pt x="98745" y="174819"/>
                    <a:pt x="102132" y="174456"/>
                    <a:pt x="105518" y="174335"/>
                  </a:cubicBezTo>
                  <a:cubicBezTo>
                    <a:pt x="105760" y="174335"/>
                    <a:pt x="106123" y="174335"/>
                    <a:pt x="106365" y="174214"/>
                  </a:cubicBezTo>
                  <a:cubicBezTo>
                    <a:pt x="111082" y="172520"/>
                    <a:pt x="116040" y="171794"/>
                    <a:pt x="120757" y="170221"/>
                  </a:cubicBezTo>
                  <a:cubicBezTo>
                    <a:pt x="125716" y="168649"/>
                    <a:pt x="130191" y="166108"/>
                    <a:pt x="134666" y="163568"/>
                  </a:cubicBezTo>
                  <a:cubicBezTo>
                    <a:pt x="136964" y="162237"/>
                    <a:pt x="139504" y="161028"/>
                    <a:pt x="141439" y="158971"/>
                  </a:cubicBezTo>
                  <a:cubicBezTo>
                    <a:pt x="141681" y="158729"/>
                    <a:pt x="142285" y="158729"/>
                    <a:pt x="142769" y="158608"/>
                  </a:cubicBezTo>
                  <a:cubicBezTo>
                    <a:pt x="143132" y="158366"/>
                    <a:pt x="143374" y="158124"/>
                    <a:pt x="143737" y="157761"/>
                  </a:cubicBezTo>
                  <a:cubicBezTo>
                    <a:pt x="143979" y="156914"/>
                    <a:pt x="144825" y="156793"/>
                    <a:pt x="145551" y="156551"/>
                  </a:cubicBezTo>
                  <a:cubicBezTo>
                    <a:pt x="145793" y="156310"/>
                    <a:pt x="146156" y="156068"/>
                    <a:pt x="146397" y="155826"/>
                  </a:cubicBezTo>
                  <a:cubicBezTo>
                    <a:pt x="146760" y="155463"/>
                    <a:pt x="147123" y="155221"/>
                    <a:pt x="147486" y="154858"/>
                  </a:cubicBezTo>
                  <a:cubicBezTo>
                    <a:pt x="147849" y="154495"/>
                    <a:pt x="148091" y="154253"/>
                    <a:pt x="148453" y="153890"/>
                  </a:cubicBezTo>
                  <a:cubicBezTo>
                    <a:pt x="148453" y="153890"/>
                    <a:pt x="148453" y="153890"/>
                    <a:pt x="148453" y="153890"/>
                  </a:cubicBezTo>
                  <a:cubicBezTo>
                    <a:pt x="148816" y="153527"/>
                    <a:pt x="149058" y="153285"/>
                    <a:pt x="149421" y="152922"/>
                  </a:cubicBezTo>
                  <a:lnTo>
                    <a:pt x="149421" y="152922"/>
                  </a:lnTo>
                  <a:cubicBezTo>
                    <a:pt x="152445" y="149898"/>
                    <a:pt x="155589" y="146753"/>
                    <a:pt x="158613" y="143728"/>
                  </a:cubicBezTo>
                  <a:lnTo>
                    <a:pt x="158613" y="143728"/>
                  </a:lnTo>
                  <a:cubicBezTo>
                    <a:pt x="158613" y="142518"/>
                    <a:pt x="159338" y="141551"/>
                    <a:pt x="160548" y="141067"/>
                  </a:cubicBezTo>
                  <a:cubicBezTo>
                    <a:pt x="160790" y="140704"/>
                    <a:pt x="161153" y="140462"/>
                    <a:pt x="161395" y="140099"/>
                  </a:cubicBezTo>
                  <a:cubicBezTo>
                    <a:pt x="161757" y="139736"/>
                    <a:pt x="161999" y="139494"/>
                    <a:pt x="162362" y="139131"/>
                  </a:cubicBezTo>
                  <a:lnTo>
                    <a:pt x="162362" y="139131"/>
                  </a:lnTo>
                  <a:cubicBezTo>
                    <a:pt x="163088" y="136954"/>
                    <a:pt x="164297" y="135018"/>
                    <a:pt x="166111" y="133566"/>
                  </a:cubicBezTo>
                  <a:lnTo>
                    <a:pt x="166111" y="133566"/>
                  </a:lnTo>
                  <a:cubicBezTo>
                    <a:pt x="166111" y="132236"/>
                    <a:pt x="166837" y="131389"/>
                    <a:pt x="167926" y="130663"/>
                  </a:cubicBezTo>
                  <a:cubicBezTo>
                    <a:pt x="168047" y="130058"/>
                    <a:pt x="168288" y="129453"/>
                    <a:pt x="168530" y="128969"/>
                  </a:cubicBezTo>
                  <a:cubicBezTo>
                    <a:pt x="170465" y="124493"/>
                    <a:pt x="172763" y="120138"/>
                    <a:pt x="174215" y="115541"/>
                  </a:cubicBezTo>
                  <a:cubicBezTo>
                    <a:pt x="176150" y="109493"/>
                    <a:pt x="178206" y="103444"/>
                    <a:pt x="178327" y="96911"/>
                  </a:cubicBezTo>
                  <a:cubicBezTo>
                    <a:pt x="178327" y="96428"/>
                    <a:pt x="178327" y="95944"/>
                    <a:pt x="178448" y="95581"/>
                  </a:cubicBezTo>
                  <a:cubicBezTo>
                    <a:pt x="179778" y="90258"/>
                    <a:pt x="178811" y="84935"/>
                    <a:pt x="179053" y="79612"/>
                  </a:cubicBezTo>
                  <a:close/>
                </a:path>
              </a:pathLst>
            </a:custGeom>
            <a:solidFill>
              <a:srgbClr val="A0D5D2"/>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sp>
          <p:nvSpPr>
            <p:cNvPr id="70" name="Google Shape;117;p1"/>
            <p:cNvSpPr/>
            <p:nvPr/>
          </p:nvSpPr>
          <p:spPr>
            <a:xfrm>
              <a:off x="11466000" y="1142280"/>
              <a:ext cx="97920" cy="99720"/>
            </a:xfrm>
            <a:custGeom>
              <a:avLst/>
              <a:gdLst>
                <a:gd name="textAreaLeft" fmla="*/ 0 w 97920"/>
                <a:gd name="textAreaRight" fmla="*/ 98280 w 97920"/>
                <a:gd name="textAreaTop" fmla="*/ 0 h 99720"/>
                <a:gd name="textAreaBottom" fmla="*/ 100080 h 99720"/>
              </a:gdLst>
              <a:ahLst/>
              <a:cxnLst/>
              <a:rect l="textAreaLeft" t="textAreaTop" r="textAreaRight" b="textAreaBottom"/>
              <a:pathLst>
                <a:path w="42940" h="43705">
                  <a:moveTo>
                    <a:pt x="16811" y="42891"/>
                  </a:moveTo>
                  <a:cubicBezTo>
                    <a:pt x="14272" y="42165"/>
                    <a:pt x="11853" y="41076"/>
                    <a:pt x="9434" y="39866"/>
                  </a:cubicBezTo>
                  <a:cubicBezTo>
                    <a:pt x="8103" y="39141"/>
                    <a:pt x="6652" y="38173"/>
                    <a:pt x="5805" y="36842"/>
                  </a:cubicBezTo>
                  <a:cubicBezTo>
                    <a:pt x="2540" y="31882"/>
                    <a:pt x="605" y="26438"/>
                    <a:pt x="0" y="21357"/>
                  </a:cubicBezTo>
                  <a:cubicBezTo>
                    <a:pt x="363" y="3574"/>
                    <a:pt x="16811" y="-3200"/>
                    <a:pt x="27455" y="1397"/>
                  </a:cubicBezTo>
                  <a:cubicBezTo>
                    <a:pt x="34832" y="4663"/>
                    <a:pt x="40396" y="9744"/>
                    <a:pt x="42331" y="18091"/>
                  </a:cubicBezTo>
                  <a:cubicBezTo>
                    <a:pt x="46080" y="33455"/>
                    <a:pt x="31929" y="47246"/>
                    <a:pt x="16811" y="42891"/>
                  </a:cubicBezTo>
                  <a:close/>
                </a:path>
              </a:pathLst>
            </a:custGeom>
            <a:solidFill>
              <a:srgbClr val="A0D5D2"/>
            </a:solidFill>
            <a:ln w="0">
              <a:noFill/>
            </a:ln>
          </p:spPr>
          <p:style>
            <a:lnRef idx="0">
              <a:scrgbClr r="0" g="0" b="0"/>
            </a:lnRef>
            <a:fillRef idx="0">
              <a:scrgbClr r="0" g="0" b="0"/>
            </a:fillRef>
            <a:effectRef idx="0">
              <a:scrgbClr r="0" g="0" b="0"/>
            </a:effectRef>
            <a:fontRef idx="minor"/>
          </p:style>
          <p:txBody>
            <a:bodyPr anchor="ctr">
              <a:noAutofit/>
            </a:bodyPr>
            <a:lstStyle/>
            <a:p>
              <a:pPr>
                <a:tabLst>
                  <a:tab pos="0" algn="l"/>
                </a:tabLst>
              </a:pPr>
              <a:endParaRPr lang="de-DE" sz="1350" spc="-1">
                <a:solidFill>
                  <a:srgbClr val="000000"/>
                </a:solidFill>
                <a:latin typeface="Arial"/>
                <a:ea typeface="Arial"/>
              </a:endParaRPr>
            </a:p>
          </p:txBody>
        </p:sp>
      </p:grpSp>
      <p:pic>
        <p:nvPicPr>
          <p:cNvPr id="2" name="Grafik 4">
            <a:extLst>
              <a:ext uri="{FF2B5EF4-FFF2-40B4-BE49-F238E27FC236}">
                <a16:creationId xmlns:a16="http://schemas.microsoft.com/office/drawing/2014/main" id="{14EC345C-A39F-E61A-7F1E-577EF4D3C2AE}"/>
              </a:ext>
            </a:extLst>
          </p:cNvPr>
          <p:cNvPicPr/>
          <p:nvPr/>
        </p:nvPicPr>
        <p:blipFill>
          <a:blip r:embed="rId4"/>
          <a:stretch/>
        </p:blipFill>
        <p:spPr>
          <a:xfrm>
            <a:off x="2423090" y="4185"/>
            <a:ext cx="2765340" cy="1515510"/>
          </a:xfrm>
          <a:prstGeom prst="rect">
            <a:avLst/>
          </a:prstGeom>
          <a:ln w="0">
            <a:noFill/>
          </a:ln>
        </p:spPr>
      </p:pic>
      <p:pic>
        <p:nvPicPr>
          <p:cNvPr id="3" name="Picture 3">
            <a:extLst>
              <a:ext uri="{FF2B5EF4-FFF2-40B4-BE49-F238E27FC236}">
                <a16:creationId xmlns:a16="http://schemas.microsoft.com/office/drawing/2014/main" id="{2F7FBEC2-6CFE-1F45-6233-34DEFBE98615}"/>
              </a:ext>
            </a:extLst>
          </p:cNvPr>
          <p:cNvPicPr/>
          <p:nvPr/>
        </p:nvPicPr>
        <p:blipFill>
          <a:blip r:embed="rId5"/>
          <a:stretch/>
        </p:blipFill>
        <p:spPr>
          <a:xfrm>
            <a:off x="61914" y="1402708"/>
            <a:ext cx="1451006" cy="1446740"/>
          </a:xfrm>
          <a:prstGeom prst="rect">
            <a:avLst/>
          </a:prstGeom>
          <a:noFill/>
          <a:ln w="0">
            <a:noFill/>
          </a:ln>
        </p:spPr>
      </p:pic>
      <p:sp>
        <p:nvSpPr>
          <p:cNvPr id="6" name="Textfeld 5">
            <a:extLst>
              <a:ext uri="{FF2B5EF4-FFF2-40B4-BE49-F238E27FC236}">
                <a16:creationId xmlns:a16="http://schemas.microsoft.com/office/drawing/2014/main" id="{5A981120-8741-DAC9-A8DB-011B4196BA68}"/>
              </a:ext>
            </a:extLst>
          </p:cNvPr>
          <p:cNvSpPr txBox="1"/>
          <p:nvPr/>
        </p:nvSpPr>
        <p:spPr>
          <a:xfrm>
            <a:off x="40498" y="4964625"/>
            <a:ext cx="2361176" cy="741998"/>
          </a:xfrm>
          <a:prstGeom prst="rect">
            <a:avLst/>
          </a:prstGeom>
          <a:noFill/>
        </p:spPr>
        <p:txBody>
          <a:bodyPr wrap="square" rtlCol="0">
            <a:spAutoFit/>
          </a:bodyPr>
          <a:lstStyle/>
          <a:p>
            <a:pPr>
              <a:lnSpc>
                <a:spcPct val="150000"/>
              </a:lnSpc>
            </a:pPr>
            <a:r>
              <a:rPr lang="de-DE" sz="1500" dirty="0"/>
              <a:t>30.09.2025 16:00 -17:00</a:t>
            </a:r>
          </a:p>
          <a:p>
            <a:pPr>
              <a:lnSpc>
                <a:spcPct val="150000"/>
              </a:lnSpc>
            </a:pPr>
            <a:r>
              <a:rPr lang="de-DE" sz="1500" dirty="0"/>
              <a:t>Online via MS Teams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863C4-01BF-21F2-3A24-8B0640773B10}"/>
            </a:ext>
          </a:extLst>
        </p:cNvPr>
        <p:cNvGrpSpPr/>
        <p:nvPr/>
      </p:nvGrpSpPr>
      <p:grpSpPr>
        <a:xfrm>
          <a:off x="0" y="0"/>
          <a:ext cx="0" cy="0"/>
          <a:chOff x="0" y="0"/>
          <a:chExt cx="0" cy="0"/>
        </a:xfrm>
      </p:grpSpPr>
      <p:sp>
        <p:nvSpPr>
          <p:cNvPr id="368" name="Foliennummernplatzhalter 5">
            <a:extLst>
              <a:ext uri="{FF2B5EF4-FFF2-40B4-BE49-F238E27FC236}">
                <a16:creationId xmlns:a16="http://schemas.microsoft.com/office/drawing/2014/main" id="{1342174F-0181-56B3-7E06-A28C7523F045}"/>
              </a:ext>
            </a:extLst>
          </p:cNvPr>
          <p:cNvSpPr/>
          <p:nvPr/>
        </p:nvSpPr>
        <p:spPr>
          <a:xfrm>
            <a:off x="324000" y="6453360"/>
            <a:ext cx="932040" cy="21312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defTabSz="914400">
              <a:lnSpc>
                <a:spcPct val="100000"/>
              </a:lnSpc>
              <a:tabLst>
                <a:tab pos="0" algn="l"/>
              </a:tabLst>
            </a:pPr>
            <a:fld id="{88350518-1D51-4127-AA99-6533921C1650}" type="slidenum">
              <a:rPr lang="de-DE" sz="800" b="1" strike="noStrike" spc="-1">
                <a:solidFill>
                  <a:srgbClr val="000000"/>
                </a:solidFill>
                <a:latin typeface="Arial"/>
                <a:ea typeface="DejaVu Sans"/>
              </a:rPr>
              <a:t>10</a:t>
            </a:fld>
            <a:endParaRPr lang="en-US" sz="800" b="0" strike="noStrike" spc="-1">
              <a:solidFill>
                <a:srgbClr val="000000"/>
              </a:solidFill>
              <a:latin typeface="Calibri"/>
            </a:endParaRPr>
          </a:p>
        </p:txBody>
      </p:sp>
      <p:sp>
        <p:nvSpPr>
          <p:cNvPr id="369" name="PlaceHolder 1">
            <a:extLst>
              <a:ext uri="{FF2B5EF4-FFF2-40B4-BE49-F238E27FC236}">
                <a16:creationId xmlns:a16="http://schemas.microsoft.com/office/drawing/2014/main" id="{A851369F-3E94-7639-50E2-75C5A6B1CC4E}"/>
              </a:ext>
            </a:extLst>
          </p:cNvPr>
          <p:cNvSpPr>
            <a:spLocks noGrp="1"/>
          </p:cNvSpPr>
          <p:nvPr>
            <p:ph type="title"/>
          </p:nvPr>
        </p:nvSpPr>
        <p:spPr>
          <a:xfrm>
            <a:off x="324000" y="403200"/>
            <a:ext cx="8494920" cy="1078920"/>
          </a:xfrm>
          <a:prstGeom prst="rect">
            <a:avLst/>
          </a:prstGeom>
          <a:noFill/>
          <a:ln w="0">
            <a:noFill/>
          </a:ln>
        </p:spPr>
        <p:txBody>
          <a:bodyPr lIns="0" tIns="0" rIns="0" bIns="0" anchor="ctr">
            <a:noAutofit/>
          </a:bodyPr>
          <a:lstStyle/>
          <a:p>
            <a:pPr indent="0" defTabSz="914400">
              <a:lnSpc>
                <a:spcPct val="90000"/>
              </a:lnSpc>
              <a:buNone/>
              <a:tabLst>
                <a:tab pos="0" algn="l"/>
              </a:tabLst>
            </a:pPr>
            <a:r>
              <a:rPr lang="de-DE" sz="2400" b="1" u="sng" strike="noStrike" spc="-1" dirty="0">
                <a:solidFill>
                  <a:srgbClr val="000000"/>
                </a:solidFill>
                <a:uFill>
                  <a:solidFill>
                    <a:srgbClr val="009AD1"/>
                  </a:solidFill>
                </a:uFill>
                <a:latin typeface="Arial"/>
                <a:ea typeface="DejaVu Sans"/>
              </a:rPr>
              <a:t>Pädagogisches </a:t>
            </a:r>
            <a:r>
              <a:rPr lang="de-DE" sz="2400" b="1" u="sng" strike="noStrike" spc="-1" dirty="0" err="1">
                <a:solidFill>
                  <a:srgbClr val="000000"/>
                </a:solidFill>
                <a:uFill>
                  <a:solidFill>
                    <a:srgbClr val="009AD1"/>
                  </a:solidFill>
                </a:uFill>
                <a:latin typeface="Arial"/>
                <a:ea typeface="DejaVu Sans"/>
              </a:rPr>
              <a:t>Translanguaging</a:t>
            </a:r>
            <a:endParaRPr lang="de-DE" sz="2400" b="0" strike="noStrike" spc="-1" dirty="0">
              <a:solidFill>
                <a:schemeClr val="dk1"/>
              </a:solidFill>
              <a:latin typeface="Arial"/>
            </a:endParaRPr>
          </a:p>
        </p:txBody>
      </p:sp>
      <p:sp>
        <p:nvSpPr>
          <p:cNvPr id="370" name="PlaceHolder 2">
            <a:extLst>
              <a:ext uri="{FF2B5EF4-FFF2-40B4-BE49-F238E27FC236}">
                <a16:creationId xmlns:a16="http://schemas.microsoft.com/office/drawing/2014/main" id="{6DE0978E-FA02-5497-4CFC-CFA755F904F4}"/>
              </a:ext>
            </a:extLst>
          </p:cNvPr>
          <p:cNvSpPr>
            <a:spLocks noGrp="1"/>
          </p:cNvSpPr>
          <p:nvPr>
            <p:ph/>
          </p:nvPr>
        </p:nvSpPr>
        <p:spPr>
          <a:xfrm>
            <a:off x="324000" y="1482480"/>
            <a:ext cx="8494920" cy="4683240"/>
          </a:xfrm>
          <a:prstGeom prst="rect">
            <a:avLst/>
          </a:prstGeom>
          <a:noFill/>
          <a:ln w="0">
            <a:noFill/>
          </a:ln>
        </p:spPr>
        <p:txBody>
          <a:bodyPr lIns="0" tIns="0" rIns="0" bIns="0" anchor="t">
            <a:normAutofit lnSpcReduction="10000"/>
          </a:bodyPr>
          <a:lstStyle/>
          <a:p>
            <a:pPr marL="366750" indent="-285750" defTabSz="685800">
              <a:lnSpc>
                <a:spcPct val="118000"/>
              </a:lnSpc>
              <a:buClr>
                <a:schemeClr val="accent1"/>
              </a:buClr>
              <a:buFont typeface="Symbol" pitchFamily="2" charset="2"/>
              <a:buChar char="-"/>
              <a:tabLst>
                <a:tab pos="0" algn="l"/>
              </a:tabLst>
            </a:pPr>
            <a:r>
              <a:rPr lang="de-DE" sz="1800" b="1" spc="-1" dirty="0">
                <a:solidFill>
                  <a:schemeClr val="dk1"/>
                </a:solidFill>
                <a:latin typeface="+mn-lt"/>
                <a:cs typeface="Calibri" panose="020F0502020204030204" pitchFamily="34" charset="0"/>
              </a:rPr>
              <a:t>Motivation</a:t>
            </a:r>
            <a:r>
              <a:rPr lang="de-DE" sz="1800" spc="-1" dirty="0">
                <a:solidFill>
                  <a:schemeClr val="dk1"/>
                </a:solidFill>
                <a:latin typeface="+mn-lt"/>
                <a:cs typeface="Calibri" panose="020F0502020204030204" pitchFamily="34" charset="0"/>
              </a:rPr>
              <a:t>: Studien haben gezeigt, dass der Ansatz</a:t>
            </a:r>
          </a:p>
          <a:p>
            <a:pPr marL="366750" indent="-285750" defTabSz="685800">
              <a:lnSpc>
                <a:spcPct val="118000"/>
              </a:lnSpc>
              <a:buClr>
                <a:schemeClr val="accent1"/>
              </a:buClr>
              <a:buFont typeface="Symbol" pitchFamily="2" charset="2"/>
              <a:buChar char="-"/>
              <a:tabLst>
                <a:tab pos="0" algn="l"/>
              </a:tabLst>
            </a:pPr>
            <a:endParaRPr lang="de-DE" sz="1800" spc="-1" dirty="0">
              <a:solidFill>
                <a:schemeClr val="dk1"/>
              </a:solidFill>
              <a:latin typeface="+mn-lt"/>
              <a:cs typeface="Calibri" panose="020F0502020204030204" pitchFamily="34" charset="0"/>
            </a:endParaRPr>
          </a:p>
          <a:p>
            <a:pPr marL="770310" indent="-476280">
              <a:lnSpc>
                <a:spcPct val="118000"/>
              </a:lnSpc>
              <a:buClr>
                <a:schemeClr val="accent1"/>
              </a:buClr>
              <a:buFont typeface="Symbol" pitchFamily="2" charset="2"/>
              <a:buChar char="-"/>
              <a:tabLst>
                <a:tab pos="0" algn="l"/>
              </a:tabLst>
            </a:pPr>
            <a:r>
              <a:rPr lang="de-DE" sz="1800" spc="-1" dirty="0">
                <a:solidFill>
                  <a:schemeClr val="dk1"/>
                </a:solidFill>
                <a:latin typeface="+mn-lt"/>
                <a:cs typeface="Calibri" panose="020F0502020204030204" pitchFamily="34" charset="0"/>
              </a:rPr>
              <a:t>die </a:t>
            </a:r>
            <a:r>
              <a:rPr lang="de-DE" sz="1800" b="1" spc="-1" dirty="0">
                <a:solidFill>
                  <a:schemeClr val="dk1"/>
                </a:solidFill>
                <a:latin typeface="+mn-lt"/>
                <a:cs typeface="Calibri" panose="020F0502020204030204" pitchFamily="34" charset="0"/>
              </a:rPr>
              <a:t>Entwicklung eines metasprachlichen Bewusstseins </a:t>
            </a:r>
            <a:r>
              <a:rPr lang="de-DE" sz="1800" spc="-1" dirty="0">
                <a:solidFill>
                  <a:schemeClr val="dk1"/>
                </a:solidFill>
                <a:latin typeface="+mn-lt"/>
                <a:cs typeface="Calibri" panose="020F0502020204030204" pitchFamily="34" charset="0"/>
              </a:rPr>
              <a:t>unterstützt (</a:t>
            </a:r>
            <a:r>
              <a:rPr lang="de-DE" sz="1800" spc="-1" dirty="0" err="1">
                <a:solidFill>
                  <a:schemeClr val="dk1"/>
                </a:solidFill>
                <a:latin typeface="+mn-lt"/>
                <a:cs typeface="Calibri" panose="020F0502020204030204" pitchFamily="34" charset="0"/>
              </a:rPr>
              <a:t>Leonet</a:t>
            </a:r>
            <a:r>
              <a:rPr lang="de-DE" sz="1800" spc="-1" dirty="0">
                <a:solidFill>
                  <a:schemeClr val="dk1"/>
                </a:solidFill>
                <a:latin typeface="+mn-lt"/>
                <a:cs typeface="Calibri" panose="020F0502020204030204" pitchFamily="34" charset="0"/>
              </a:rPr>
              <a:t> et al., 2020; </a:t>
            </a:r>
            <a:r>
              <a:rPr lang="de-DE" sz="1800" spc="-1" dirty="0" err="1">
                <a:solidFill>
                  <a:schemeClr val="dk1"/>
                </a:solidFill>
                <a:latin typeface="+mn-lt"/>
                <a:cs typeface="Calibri" panose="020F0502020204030204" pitchFamily="34" charset="0"/>
              </a:rPr>
              <a:t>Cenoz</a:t>
            </a:r>
            <a:r>
              <a:rPr lang="de-DE" sz="1800" spc="-1" dirty="0">
                <a:solidFill>
                  <a:schemeClr val="dk1"/>
                </a:solidFill>
                <a:latin typeface="+mn-lt"/>
                <a:cs typeface="Calibri" panose="020F0502020204030204" pitchFamily="34" charset="0"/>
              </a:rPr>
              <a:t> et al., 2021), auch wenn sich die Sprachen typologisch unterscheiden (</a:t>
            </a:r>
            <a:r>
              <a:rPr lang="de-DE" sz="1800" spc="-1" dirty="0" err="1">
                <a:solidFill>
                  <a:schemeClr val="dk1"/>
                </a:solidFill>
                <a:latin typeface="+mn-lt"/>
                <a:cs typeface="Calibri" panose="020F0502020204030204" pitchFamily="34" charset="0"/>
              </a:rPr>
              <a:t>Candry</a:t>
            </a:r>
            <a:r>
              <a:rPr lang="de-DE" sz="1800" spc="-1" dirty="0">
                <a:solidFill>
                  <a:schemeClr val="dk1"/>
                </a:solidFill>
                <a:latin typeface="+mn-lt"/>
                <a:cs typeface="Calibri" panose="020F0502020204030204" pitchFamily="34" charset="0"/>
              </a:rPr>
              <a:t> et al., 2017; Ke &amp; Xiao, 2015; </a:t>
            </a:r>
            <a:r>
              <a:rPr lang="de-DE" sz="1800" spc="-1" dirty="0" err="1">
                <a:solidFill>
                  <a:schemeClr val="dk1"/>
                </a:solidFill>
                <a:latin typeface="+mn-lt"/>
                <a:cs typeface="Calibri" panose="020F0502020204030204" pitchFamily="34" charset="0"/>
              </a:rPr>
              <a:t>Pasquarella</a:t>
            </a:r>
            <a:r>
              <a:rPr lang="de-DE" sz="1800" spc="-1" dirty="0">
                <a:solidFill>
                  <a:schemeClr val="dk1"/>
                </a:solidFill>
                <a:latin typeface="+mn-lt"/>
                <a:cs typeface="Calibri" panose="020F0502020204030204" pitchFamily="34" charset="0"/>
              </a:rPr>
              <a:t> et al., 2011) </a:t>
            </a:r>
          </a:p>
          <a:p>
            <a:pPr marL="579780" indent="-285750">
              <a:lnSpc>
                <a:spcPct val="118000"/>
              </a:lnSpc>
              <a:buClr>
                <a:schemeClr val="accent1"/>
              </a:buClr>
              <a:buFont typeface="Symbol" pitchFamily="2" charset="2"/>
              <a:buChar char="-"/>
              <a:tabLst>
                <a:tab pos="0" algn="l"/>
              </a:tabLst>
            </a:pPr>
            <a:endParaRPr lang="de-DE" sz="1800" spc="-1" dirty="0">
              <a:solidFill>
                <a:schemeClr val="dk1"/>
              </a:solidFill>
              <a:latin typeface="+mn-lt"/>
              <a:cs typeface="Calibri" panose="020F0502020204030204" pitchFamily="34" charset="0"/>
            </a:endParaRPr>
          </a:p>
          <a:p>
            <a:pPr marL="294030">
              <a:lnSpc>
                <a:spcPct val="118000"/>
              </a:lnSpc>
              <a:buClr>
                <a:schemeClr val="accent1"/>
              </a:buClr>
              <a:tabLst>
                <a:tab pos="0" algn="l"/>
              </a:tabLst>
            </a:pPr>
            <a:endParaRPr lang="de-DE" sz="1600" spc="-1" dirty="0">
              <a:solidFill>
                <a:schemeClr val="dk1"/>
              </a:solidFill>
              <a:latin typeface="+mn-lt"/>
              <a:cs typeface="Calibri" panose="020F0502020204030204" pitchFamily="34" charset="0"/>
            </a:endParaRPr>
          </a:p>
          <a:p>
            <a:pPr marL="770310" indent="-476280" defTabSz="685800">
              <a:lnSpc>
                <a:spcPct val="118000"/>
              </a:lnSpc>
              <a:buClr>
                <a:schemeClr val="accent1"/>
              </a:buClr>
              <a:buFont typeface="Symbol" pitchFamily="2" charset="2"/>
              <a:buChar char="-"/>
              <a:tabLst>
                <a:tab pos="0" algn="l"/>
              </a:tabLst>
            </a:pPr>
            <a:endParaRPr lang="de-DE" sz="1800" spc="-1" dirty="0">
              <a:solidFill>
                <a:schemeClr val="dk1"/>
              </a:solidFill>
              <a:latin typeface="+mn-lt"/>
              <a:cs typeface="Calibri" panose="020F0502020204030204" pitchFamily="34" charset="0"/>
            </a:endParaRPr>
          </a:p>
          <a:p>
            <a:pPr marL="770310" indent="-476280" defTabSz="685800">
              <a:lnSpc>
                <a:spcPct val="118000"/>
              </a:lnSpc>
              <a:buClr>
                <a:schemeClr val="accent1"/>
              </a:buClr>
              <a:buFont typeface="Symbol" pitchFamily="2" charset="2"/>
              <a:buChar char="-"/>
              <a:tabLst>
                <a:tab pos="0" algn="l"/>
              </a:tabLst>
            </a:pPr>
            <a:r>
              <a:rPr lang="de-DE" sz="1800" spc="-1" dirty="0">
                <a:solidFill>
                  <a:schemeClr val="dk1"/>
                </a:solidFill>
                <a:latin typeface="+mn-lt"/>
                <a:cs typeface="Calibri" panose="020F0502020204030204" pitchFamily="34" charset="0"/>
              </a:rPr>
              <a:t>insbesondere bei einsprachigen deutschen Schülern zu </a:t>
            </a:r>
            <a:r>
              <a:rPr lang="de-DE" sz="1800" b="1" spc="-1" dirty="0">
                <a:solidFill>
                  <a:schemeClr val="dk1"/>
                </a:solidFill>
                <a:latin typeface="+mn-lt"/>
                <a:cs typeface="Calibri" panose="020F0502020204030204" pitchFamily="34" charset="0"/>
              </a:rPr>
              <a:t>signifikanten Verbesserungen des Sprachbewusstseins</a:t>
            </a:r>
            <a:r>
              <a:rPr lang="de-DE" sz="1800" spc="-1" dirty="0">
                <a:solidFill>
                  <a:schemeClr val="dk1"/>
                </a:solidFill>
                <a:latin typeface="+mn-lt"/>
                <a:cs typeface="Calibri" panose="020F0502020204030204" pitchFamily="34" charset="0"/>
              </a:rPr>
              <a:t> führt (Wildemann &amp; Bien-Miller, 2022).</a:t>
            </a:r>
          </a:p>
          <a:p>
            <a:pPr marL="770310" indent="-476280" defTabSz="685800">
              <a:lnSpc>
                <a:spcPct val="118000"/>
              </a:lnSpc>
              <a:buClr>
                <a:schemeClr val="accent1"/>
              </a:buClr>
              <a:buFont typeface="Symbol" pitchFamily="2" charset="2"/>
              <a:buChar char="-"/>
              <a:tabLst>
                <a:tab pos="0" algn="l"/>
              </a:tabLst>
            </a:pPr>
            <a:endParaRPr lang="de-DE" sz="1800" spc="-1" dirty="0">
              <a:solidFill>
                <a:schemeClr val="dk1"/>
              </a:solidFill>
              <a:latin typeface="+mn-lt"/>
              <a:cs typeface="Calibri" panose="020F0502020204030204" pitchFamily="34" charset="0"/>
            </a:endParaRPr>
          </a:p>
          <a:p>
            <a:pPr marL="770310" indent="-476280">
              <a:lnSpc>
                <a:spcPct val="118000"/>
              </a:lnSpc>
              <a:buClr>
                <a:schemeClr val="accent1"/>
              </a:buClr>
              <a:buFont typeface="Symbol" pitchFamily="2" charset="2"/>
              <a:buChar char="-"/>
              <a:tabLst>
                <a:tab pos="0" algn="l"/>
              </a:tabLst>
            </a:pPr>
            <a:r>
              <a:rPr lang="de-DE" sz="1800" spc="-1" dirty="0">
                <a:solidFill>
                  <a:schemeClr val="dk1"/>
                </a:solidFill>
                <a:latin typeface="+mn-lt"/>
                <a:cs typeface="Calibri" panose="020F0502020204030204" pitchFamily="34" charset="0"/>
              </a:rPr>
              <a:t>das </a:t>
            </a:r>
            <a:r>
              <a:rPr lang="de-DE" sz="1800" b="1" spc="-1" dirty="0">
                <a:solidFill>
                  <a:schemeClr val="dk1"/>
                </a:solidFill>
                <a:latin typeface="+mn-lt"/>
                <a:cs typeface="Calibri" panose="020F0502020204030204" pitchFamily="34" charset="0"/>
              </a:rPr>
              <a:t>Selbstbewusstsein</a:t>
            </a:r>
            <a:r>
              <a:rPr lang="de-DE" sz="1800" spc="-1" dirty="0">
                <a:solidFill>
                  <a:schemeClr val="dk1"/>
                </a:solidFill>
                <a:latin typeface="+mn-lt"/>
                <a:cs typeface="Calibri" panose="020F0502020204030204" pitchFamily="34" charset="0"/>
              </a:rPr>
              <a:t> und die </a:t>
            </a:r>
            <a:r>
              <a:rPr lang="de-DE" sz="1800" b="1" spc="-1" dirty="0">
                <a:solidFill>
                  <a:schemeClr val="dk1"/>
                </a:solidFill>
                <a:latin typeface="+mn-lt"/>
                <a:cs typeface="Calibri" panose="020F0502020204030204" pitchFamily="34" charset="0"/>
              </a:rPr>
              <a:t>Motivation</a:t>
            </a:r>
            <a:r>
              <a:rPr lang="de-DE" sz="1800" spc="-1" dirty="0">
                <a:solidFill>
                  <a:schemeClr val="dk1"/>
                </a:solidFill>
                <a:latin typeface="+mn-lt"/>
                <a:cs typeface="Calibri" panose="020F0502020204030204" pitchFamily="34" charset="0"/>
              </a:rPr>
              <a:t> der Lernenden steigert (</a:t>
            </a:r>
            <a:r>
              <a:rPr lang="de-DE" sz="1800" spc="-1" dirty="0" err="1">
                <a:solidFill>
                  <a:schemeClr val="dk1"/>
                </a:solidFill>
                <a:latin typeface="+mn-lt"/>
                <a:cs typeface="Calibri" panose="020F0502020204030204" pitchFamily="34" charset="0"/>
              </a:rPr>
              <a:t>Creese</a:t>
            </a:r>
            <a:r>
              <a:rPr lang="de-DE" sz="1800" spc="-1" dirty="0">
                <a:solidFill>
                  <a:schemeClr val="dk1"/>
                </a:solidFill>
                <a:latin typeface="+mn-lt"/>
                <a:cs typeface="Calibri" panose="020F0502020204030204" pitchFamily="34" charset="0"/>
              </a:rPr>
              <a:t> &amp; </a:t>
            </a:r>
            <a:r>
              <a:rPr lang="de-DE" sz="1800" spc="-1" dirty="0" err="1">
                <a:solidFill>
                  <a:schemeClr val="dk1"/>
                </a:solidFill>
                <a:latin typeface="+mn-lt"/>
                <a:cs typeface="Calibri" panose="020F0502020204030204" pitchFamily="34" charset="0"/>
              </a:rPr>
              <a:t>Blackledge</a:t>
            </a:r>
            <a:r>
              <a:rPr lang="de-DE" sz="1800" spc="-1" dirty="0">
                <a:solidFill>
                  <a:schemeClr val="dk1"/>
                </a:solidFill>
                <a:latin typeface="+mn-lt"/>
                <a:cs typeface="Calibri" panose="020F0502020204030204" pitchFamily="34" charset="0"/>
              </a:rPr>
              <a:t>, 2010). </a:t>
            </a:r>
            <a:endParaRPr lang="de-DE" sz="1400" dirty="0">
              <a:solidFill>
                <a:schemeClr val="dk1"/>
              </a:solidFill>
              <a:latin typeface="+mn-lt"/>
              <a:cs typeface="Calibri" panose="020F0502020204030204" pitchFamily="34" charset="0"/>
              <a:sym typeface="Arial"/>
            </a:endParaRPr>
          </a:p>
          <a:p>
            <a:pPr indent="0" defTabSz="914400">
              <a:lnSpc>
                <a:spcPct val="118000"/>
              </a:lnSpc>
              <a:buNone/>
            </a:pPr>
            <a:endParaRPr lang="de-DE" sz="1800" b="0" strike="noStrike" spc="-1" dirty="0">
              <a:solidFill>
                <a:schemeClr val="dk1"/>
              </a:solidFill>
              <a:latin typeface="Arial"/>
            </a:endParaRPr>
          </a:p>
          <a:p>
            <a:pPr indent="0" defTabSz="914400">
              <a:lnSpc>
                <a:spcPct val="118000"/>
              </a:lnSpc>
              <a:buNone/>
            </a:pPr>
            <a:endParaRPr lang="de-DE" sz="1800" b="0" strike="noStrike" spc="-1" dirty="0">
              <a:solidFill>
                <a:schemeClr val="dk1"/>
              </a:solidFill>
              <a:latin typeface="Arial"/>
            </a:endParaRPr>
          </a:p>
          <a:p>
            <a:pPr marL="108000" indent="0" defTabSz="914400">
              <a:lnSpc>
                <a:spcPct val="118000"/>
              </a:lnSpc>
              <a:buNone/>
              <a:tabLst>
                <a:tab pos="0" algn="l"/>
              </a:tabLst>
            </a:pPr>
            <a:endParaRPr lang="de-DE" sz="1800" b="0" strike="noStrike" spc="-1" dirty="0">
              <a:solidFill>
                <a:schemeClr val="dk1"/>
              </a:solidFill>
              <a:latin typeface="Arial"/>
            </a:endParaRPr>
          </a:p>
          <a:p>
            <a:pPr marL="108000" indent="0" defTabSz="914400">
              <a:lnSpc>
                <a:spcPct val="118000"/>
              </a:lnSpc>
              <a:buNone/>
              <a:tabLst>
                <a:tab pos="0" algn="l"/>
              </a:tabLst>
            </a:pPr>
            <a:endParaRPr lang="de-DE" sz="1800" b="0" strike="noStrike" spc="-1" dirty="0">
              <a:solidFill>
                <a:schemeClr val="dk1"/>
              </a:solidFill>
              <a:latin typeface="Arial"/>
            </a:endParaRPr>
          </a:p>
        </p:txBody>
      </p:sp>
      <p:sp>
        <p:nvSpPr>
          <p:cNvPr id="2" name="Textfeld 1">
            <a:extLst>
              <a:ext uri="{FF2B5EF4-FFF2-40B4-BE49-F238E27FC236}">
                <a16:creationId xmlns:a16="http://schemas.microsoft.com/office/drawing/2014/main" id="{D4A5FBA1-EFD3-A84A-1120-984D46EB083A}"/>
              </a:ext>
            </a:extLst>
          </p:cNvPr>
          <p:cNvSpPr txBox="1"/>
          <p:nvPr/>
        </p:nvSpPr>
        <p:spPr>
          <a:xfrm>
            <a:off x="279753" y="3413303"/>
            <a:ext cx="8539167" cy="577081"/>
          </a:xfrm>
          <a:prstGeom prst="rect">
            <a:avLst/>
          </a:prstGeom>
          <a:noFill/>
        </p:spPr>
        <p:txBody>
          <a:bodyPr wrap="square" rtlCol="0">
            <a:spAutoFit/>
          </a:bodyPr>
          <a:lstStyle/>
          <a:p>
            <a:r>
              <a:rPr lang="de-DE" sz="1350" spc="-1" dirty="0">
                <a:solidFill>
                  <a:srgbClr val="FF0000"/>
                </a:solidFill>
                <a:latin typeface="Calibri" panose="020F0502020204030204" pitchFamily="34" charset="0"/>
                <a:ea typeface="DejaVu Sans"/>
                <a:cs typeface="Calibri" panose="020F0502020204030204" pitchFamily="34" charset="0"/>
              </a:rPr>
              <a:t>Ich</a:t>
            </a:r>
            <a:r>
              <a:rPr lang="de-DE" sz="1350" spc="-1" dirty="0">
                <a:solidFill>
                  <a:schemeClr val="dk1"/>
                </a:solidFill>
                <a:latin typeface="Calibri" panose="020F0502020204030204" pitchFamily="34" charset="0"/>
                <a:ea typeface="DejaVu Sans"/>
                <a:cs typeface="Calibri" panose="020F0502020204030204" pitchFamily="34" charset="0"/>
              </a:rPr>
              <a:t> </a:t>
            </a:r>
            <a:r>
              <a:rPr lang="de-DE" sz="1350" spc="-1" dirty="0">
                <a:solidFill>
                  <a:srgbClr val="00B050"/>
                </a:solidFill>
                <a:latin typeface="Calibri" panose="020F0502020204030204" pitchFamily="34" charset="0"/>
                <a:ea typeface="DejaVu Sans"/>
                <a:cs typeface="Calibri" panose="020F0502020204030204" pitchFamily="34" charset="0"/>
              </a:rPr>
              <a:t>bin</a:t>
            </a:r>
            <a:r>
              <a:rPr lang="de-DE" sz="1350" spc="-1" dirty="0">
                <a:solidFill>
                  <a:schemeClr val="dk1"/>
                </a:solidFill>
                <a:latin typeface="Calibri" panose="020F0502020204030204" pitchFamily="34" charset="0"/>
                <a:ea typeface="DejaVu Sans"/>
                <a:cs typeface="Calibri" panose="020F0502020204030204" pitchFamily="34" charset="0"/>
              </a:rPr>
              <a:t> Anna.         </a:t>
            </a:r>
            <a:r>
              <a:rPr lang="az-Cyrl-AZ" sz="1350" spc="-1" dirty="0">
                <a:solidFill>
                  <a:srgbClr val="FF0000"/>
                </a:solidFill>
                <a:latin typeface="Calibri" panose="020F0502020204030204" pitchFamily="34" charset="0"/>
                <a:ea typeface="DejaVu Sans"/>
                <a:cs typeface="Calibri" panose="020F0502020204030204" pitchFamily="34" charset="0"/>
              </a:rPr>
              <a:t>Я</a:t>
            </a:r>
            <a:r>
              <a:rPr lang="az-Cyrl-AZ" sz="1350" spc="-1" dirty="0">
                <a:solidFill>
                  <a:schemeClr val="dk1"/>
                </a:solidFill>
                <a:latin typeface="Calibri" panose="020F0502020204030204" pitchFamily="34" charset="0"/>
                <a:ea typeface="DejaVu Sans"/>
                <a:cs typeface="Calibri" panose="020F0502020204030204" pitchFamily="34" charset="0"/>
              </a:rPr>
              <a:t> Ганна.</a:t>
            </a:r>
            <a:r>
              <a:rPr lang="de-DE" sz="1350" spc="-1" dirty="0">
                <a:solidFill>
                  <a:schemeClr val="dk1"/>
                </a:solidFill>
                <a:latin typeface="Calibri" panose="020F0502020204030204" pitchFamily="34" charset="0"/>
                <a:ea typeface="DejaVu Sans"/>
                <a:cs typeface="Calibri" panose="020F0502020204030204" pitchFamily="34" charset="0"/>
              </a:rPr>
              <a:t>	</a:t>
            </a:r>
            <a:r>
              <a:rPr lang="az-Cyrl-AZ" sz="1350" spc="-1" dirty="0">
                <a:solidFill>
                  <a:srgbClr val="FF0000"/>
                </a:solidFill>
                <a:latin typeface="Calibri" panose="020F0502020204030204" pitchFamily="34" charset="0"/>
                <a:ea typeface="DejaVu Sans"/>
                <a:cs typeface="Calibri" panose="020F0502020204030204" pitchFamily="34" charset="0"/>
              </a:rPr>
              <a:t>Я</a:t>
            </a:r>
            <a:r>
              <a:rPr lang="az-Cyrl-AZ" sz="1350" spc="-1" dirty="0">
                <a:solidFill>
                  <a:schemeClr val="dk1"/>
                </a:solidFill>
                <a:latin typeface="Calibri" panose="020F0502020204030204" pitchFamily="34" charset="0"/>
                <a:ea typeface="DejaVu Sans"/>
                <a:cs typeface="Calibri" panose="020F0502020204030204" pitchFamily="34" charset="0"/>
              </a:rPr>
              <a:t> Анна.</a:t>
            </a:r>
            <a:r>
              <a:rPr lang="de-DE" sz="1350" spc="-1" dirty="0">
                <a:solidFill>
                  <a:schemeClr val="dk1"/>
                </a:solidFill>
                <a:latin typeface="Calibri" panose="020F0502020204030204" pitchFamily="34" charset="0"/>
                <a:ea typeface="DejaVu Sans"/>
                <a:cs typeface="Calibri" panose="020F0502020204030204" pitchFamily="34" charset="0"/>
              </a:rPr>
              <a:t>	      </a:t>
            </a:r>
            <a:r>
              <a:rPr lang="de-DE" sz="1350" spc="-1" dirty="0">
                <a:solidFill>
                  <a:srgbClr val="FF0000"/>
                </a:solidFill>
                <a:latin typeface="Calibri" panose="020F0502020204030204" pitchFamily="34" charset="0"/>
                <a:ea typeface="DejaVu Sans"/>
                <a:cs typeface="Calibri" panose="020F0502020204030204" pitchFamily="34" charset="0"/>
              </a:rPr>
              <a:t>Ben</a:t>
            </a:r>
            <a:r>
              <a:rPr lang="de-DE" sz="1350" spc="-1" dirty="0">
                <a:solidFill>
                  <a:schemeClr val="dk1"/>
                </a:solidFill>
                <a:latin typeface="Calibri" panose="020F0502020204030204" pitchFamily="34" charset="0"/>
                <a:ea typeface="DejaVu Sans"/>
                <a:cs typeface="Calibri" panose="020F0502020204030204" pitchFamily="34" charset="0"/>
              </a:rPr>
              <a:t> Anna.	</a:t>
            </a:r>
            <a:r>
              <a:rPr lang="de-DE" sz="1350" spc="-1" dirty="0" err="1">
                <a:solidFill>
                  <a:srgbClr val="00B050"/>
                </a:solidFill>
                <a:latin typeface="Calibri" panose="020F0502020204030204" pitchFamily="34" charset="0"/>
                <a:ea typeface="DejaVu Sans"/>
                <a:cs typeface="Calibri" panose="020F0502020204030204" pitchFamily="34" charset="0"/>
              </a:rPr>
              <a:t>Soy</a:t>
            </a:r>
            <a:r>
              <a:rPr lang="de-DE" sz="1350" spc="-1" dirty="0">
                <a:solidFill>
                  <a:schemeClr val="dk1"/>
                </a:solidFill>
                <a:latin typeface="Calibri" panose="020F0502020204030204" pitchFamily="34" charset="0"/>
                <a:ea typeface="DejaVu Sans"/>
                <a:cs typeface="Calibri" panose="020F0502020204030204" pitchFamily="34" charset="0"/>
              </a:rPr>
              <a:t> Anna.		</a:t>
            </a:r>
            <a:r>
              <a:rPr lang="de-DE" sz="1350" spc="-1" dirty="0" err="1">
                <a:solidFill>
                  <a:srgbClr val="00B050"/>
                </a:solidFill>
                <a:latin typeface="Calibri" panose="020F0502020204030204" pitchFamily="34" charset="0"/>
                <a:ea typeface="DejaVu Sans"/>
                <a:cs typeface="Calibri" panose="020F0502020204030204" pitchFamily="34" charset="0"/>
              </a:rPr>
              <a:t>Sono</a:t>
            </a:r>
            <a:r>
              <a:rPr lang="de-DE" sz="1350" spc="-1" dirty="0">
                <a:solidFill>
                  <a:schemeClr val="dk1"/>
                </a:solidFill>
                <a:latin typeface="Calibri" panose="020F0502020204030204" pitchFamily="34" charset="0"/>
                <a:ea typeface="DejaVu Sans"/>
                <a:cs typeface="Calibri" panose="020F0502020204030204" pitchFamily="34" charset="0"/>
              </a:rPr>
              <a:t> Anna.</a:t>
            </a:r>
          </a:p>
          <a:p>
            <a:r>
              <a:rPr lang="de-DE" dirty="0">
                <a:solidFill>
                  <a:srgbClr val="000000"/>
                </a:solidFill>
                <a:latin typeface="Helvetica" pitchFamily="2" charset="0"/>
              </a:rPr>
              <a:t>      </a:t>
            </a:r>
            <a:r>
              <a:rPr lang="de-DE" sz="1500" dirty="0">
                <a:solidFill>
                  <a:srgbClr val="000000"/>
                </a:solidFill>
                <a:latin typeface="Helvetica" pitchFamily="2" charset="0"/>
              </a:rPr>
              <a:t>🇩🇪                 🇺🇦		    🇷🇺                   🇹🇷		     🇪🇸		       🇮🇹</a:t>
            </a:r>
            <a:endParaRPr lang="en-GB" dirty="0"/>
          </a:p>
        </p:txBody>
      </p:sp>
      <p:sp>
        <p:nvSpPr>
          <p:cNvPr id="3" name="Datumsplatzhalter 2">
            <a:extLst>
              <a:ext uri="{FF2B5EF4-FFF2-40B4-BE49-F238E27FC236}">
                <a16:creationId xmlns:a16="http://schemas.microsoft.com/office/drawing/2014/main" id="{C44859CE-6E8A-945D-523D-35A75B42DEC6}"/>
              </a:ext>
            </a:extLst>
          </p:cNvPr>
          <p:cNvSpPr>
            <a:spLocks noGrp="1"/>
          </p:cNvSpPr>
          <p:nvPr>
            <p:ph type="dt" idx="18"/>
          </p:nvPr>
        </p:nvSpPr>
        <p:spPr/>
        <p:txBody>
          <a:bodyPr/>
          <a:lstStyle/>
          <a:p>
            <a:r>
              <a:rPr lang="de-DE"/>
              <a:t>30.09.2025</a:t>
            </a:r>
          </a:p>
        </p:txBody>
      </p:sp>
      <p:sp>
        <p:nvSpPr>
          <p:cNvPr id="4" name="Fußzeilenplatzhalter 3">
            <a:extLst>
              <a:ext uri="{FF2B5EF4-FFF2-40B4-BE49-F238E27FC236}">
                <a16:creationId xmlns:a16="http://schemas.microsoft.com/office/drawing/2014/main" id="{6634EC1A-AEAA-32FD-B919-E69D1F01077C}"/>
              </a:ext>
            </a:extLst>
          </p:cNvPr>
          <p:cNvSpPr>
            <a:spLocks noGrp="1"/>
          </p:cNvSpPr>
          <p:nvPr>
            <p:ph type="ftr" idx="16"/>
          </p:nvPr>
        </p:nvSpPr>
        <p:spPr/>
        <p:txBody>
          <a:bodyPr/>
          <a:lstStyle/>
          <a:p>
            <a:r>
              <a:rPr lang="de-DE"/>
              <a:t>Pädagogisches Translanguaging als Ansatz zur Mehrsprachigkeitsförderung im Unterricht</a:t>
            </a:r>
          </a:p>
        </p:txBody>
      </p:sp>
    </p:spTree>
    <p:extLst>
      <p:ext uri="{BB962C8B-B14F-4D97-AF65-F5344CB8AC3E}">
        <p14:creationId xmlns:p14="http://schemas.microsoft.com/office/powerpoint/2010/main" val="54148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Foliennummernplatzhalter 5"/>
          <p:cNvSpPr/>
          <p:nvPr/>
        </p:nvSpPr>
        <p:spPr>
          <a:xfrm>
            <a:off x="324000" y="6453360"/>
            <a:ext cx="932040" cy="21312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defTabSz="914400">
              <a:lnSpc>
                <a:spcPct val="100000"/>
              </a:lnSpc>
              <a:tabLst>
                <a:tab pos="0" algn="l"/>
              </a:tabLst>
            </a:pPr>
            <a:fld id="{0FC9E744-B797-47F3-B3C6-B5CAF0C98AC3}" type="slidenum">
              <a:rPr lang="de-DE" sz="800" b="1" strike="noStrike" spc="-1">
                <a:solidFill>
                  <a:srgbClr val="000000"/>
                </a:solidFill>
                <a:latin typeface="Arial"/>
                <a:ea typeface="DejaVu Sans"/>
              </a:rPr>
              <a:t>11</a:t>
            </a:fld>
            <a:endParaRPr lang="en-US" sz="800" b="0" strike="noStrike" spc="-1">
              <a:solidFill>
                <a:srgbClr val="000000"/>
              </a:solidFill>
              <a:latin typeface="Calibri"/>
            </a:endParaRPr>
          </a:p>
        </p:txBody>
      </p:sp>
      <p:sp>
        <p:nvSpPr>
          <p:cNvPr id="286" name="TextShape 1"/>
          <p:cNvSpPr/>
          <p:nvPr/>
        </p:nvSpPr>
        <p:spPr>
          <a:xfrm>
            <a:off x="1508580" y="1216591"/>
            <a:ext cx="6126840" cy="122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62500" lnSpcReduction="20000"/>
          </a:bodyPr>
          <a:lstStyle/>
          <a:p>
            <a:pPr algn="ctr">
              <a:lnSpc>
                <a:spcPct val="170000"/>
              </a:lnSpc>
              <a:tabLst>
                <a:tab pos="0" algn="l"/>
              </a:tabLst>
            </a:pPr>
            <a:r>
              <a:rPr lang="de-DE" sz="3200" b="1" u="sng" spc="-1" dirty="0">
                <a:solidFill>
                  <a:srgbClr val="000000"/>
                </a:solidFill>
                <a:uFill>
                  <a:solidFill>
                    <a:srgbClr val="009AD1"/>
                  </a:solidFill>
                </a:uFill>
                <a:latin typeface="Arial"/>
                <a:ea typeface="DejaVu Sans"/>
              </a:rPr>
              <a:t>Pädagogisches Translanguaging </a:t>
            </a:r>
            <a:r>
              <a:rPr lang="de-DE" sz="3200" b="1" u="sng" strike="noStrike" spc="-1" dirty="0">
                <a:solidFill>
                  <a:srgbClr val="000000"/>
                </a:solidFill>
                <a:uFill>
                  <a:solidFill>
                    <a:srgbClr val="009AD1"/>
                  </a:solidFill>
                </a:uFill>
                <a:latin typeface="Arial"/>
                <a:ea typeface="DejaVu Sans"/>
              </a:rPr>
              <a:t>im Unterricht</a:t>
            </a:r>
          </a:p>
          <a:p>
            <a:pPr algn="ctr">
              <a:lnSpc>
                <a:spcPct val="95000"/>
              </a:lnSpc>
              <a:tabLst>
                <a:tab pos="0" algn="l"/>
              </a:tabLst>
            </a:pPr>
            <a:r>
              <a:rPr lang="de-DE" sz="3200" b="1" spc="-1" dirty="0">
                <a:solidFill>
                  <a:srgbClr val="000000"/>
                </a:solidFill>
                <a:latin typeface="Arial"/>
                <a:ea typeface="DejaVu Sans"/>
              </a:rPr>
              <a:t>	</a:t>
            </a:r>
          </a:p>
          <a:p>
            <a:pPr algn="ctr">
              <a:lnSpc>
                <a:spcPct val="95000"/>
              </a:lnSpc>
              <a:tabLst>
                <a:tab pos="0" algn="l"/>
              </a:tabLst>
            </a:pPr>
            <a:r>
              <a:rPr lang="de-DE" sz="3200" b="0" strike="noStrike" spc="-1" dirty="0">
                <a:solidFill>
                  <a:srgbClr val="000000"/>
                </a:solidFill>
                <a:latin typeface="Arial"/>
                <a:ea typeface="DejaVu Sans"/>
              </a:rPr>
              <a:t>Beispiele aus dem aktuellen Projekt </a:t>
            </a:r>
            <a:r>
              <a:rPr lang="de-DE" sz="3200" b="1" strike="noStrike" spc="-1" dirty="0">
                <a:solidFill>
                  <a:srgbClr val="000000"/>
                </a:solidFill>
                <a:latin typeface="Arial"/>
                <a:ea typeface="DejaVu Sans"/>
              </a:rPr>
              <a:t>ACTIN</a:t>
            </a:r>
            <a:r>
              <a:rPr lang="de-DE" sz="3200" b="0" strike="noStrike" spc="-1" dirty="0">
                <a:solidFill>
                  <a:srgbClr val="000000"/>
                </a:solidFill>
                <a:latin typeface="Arial"/>
                <a:ea typeface="DejaVu Sans"/>
              </a:rPr>
              <a:t> </a:t>
            </a:r>
            <a:endParaRPr lang="de-DE" sz="3200" b="1" u="sng" strike="noStrike" spc="-1" dirty="0">
              <a:solidFill>
                <a:srgbClr val="000000"/>
              </a:solidFill>
              <a:uFill>
                <a:solidFill>
                  <a:srgbClr val="009AD1"/>
                </a:solidFill>
              </a:uFill>
              <a:latin typeface="Arial"/>
              <a:ea typeface="DejaVu Sans"/>
            </a:endParaRPr>
          </a:p>
          <a:p>
            <a:pPr algn="ctr" defTabSz="914400">
              <a:lnSpc>
                <a:spcPct val="95000"/>
              </a:lnSpc>
              <a:tabLst>
                <a:tab pos="0" algn="l"/>
              </a:tabLst>
            </a:pPr>
            <a:endParaRPr lang="en-US" sz="3200" b="0" strike="noStrike" spc="-1" dirty="0">
              <a:solidFill>
                <a:srgbClr val="000000"/>
              </a:solidFill>
              <a:latin typeface="Calibri"/>
            </a:endParaRPr>
          </a:p>
          <a:p>
            <a:pPr algn="ctr" defTabSz="914400">
              <a:lnSpc>
                <a:spcPct val="95000"/>
              </a:lnSpc>
              <a:tabLst>
                <a:tab pos="0" algn="l"/>
              </a:tabLst>
            </a:pPr>
            <a:endParaRPr lang="en-US" sz="3200" b="0" strike="noStrike" spc="-1" dirty="0">
              <a:solidFill>
                <a:srgbClr val="000000"/>
              </a:solidFill>
              <a:latin typeface="Calibri"/>
            </a:endParaRPr>
          </a:p>
          <a:p>
            <a:pPr algn="ctr" defTabSz="914400">
              <a:lnSpc>
                <a:spcPct val="95000"/>
              </a:lnSpc>
              <a:tabLst>
                <a:tab pos="0" algn="l"/>
              </a:tabLst>
            </a:pPr>
            <a:endParaRPr lang="en-US" sz="3200" b="0" strike="noStrike" spc="-1" dirty="0">
              <a:solidFill>
                <a:srgbClr val="000000"/>
              </a:solidFill>
              <a:latin typeface="Calibri"/>
            </a:endParaRPr>
          </a:p>
        </p:txBody>
      </p:sp>
      <p:sp>
        <p:nvSpPr>
          <p:cNvPr id="2" name="Datumsplatzhalter 1">
            <a:extLst>
              <a:ext uri="{FF2B5EF4-FFF2-40B4-BE49-F238E27FC236}">
                <a16:creationId xmlns:a16="http://schemas.microsoft.com/office/drawing/2014/main" id="{AB8E138D-A3DF-B8F0-B124-50528FE3A1D6}"/>
              </a:ext>
            </a:extLst>
          </p:cNvPr>
          <p:cNvSpPr>
            <a:spLocks noGrp="1"/>
          </p:cNvSpPr>
          <p:nvPr>
            <p:ph type="dt" idx="15"/>
          </p:nvPr>
        </p:nvSpPr>
        <p:spPr>
          <a:xfrm>
            <a:off x="1403280" y="6453360"/>
            <a:ext cx="933840" cy="213120"/>
          </a:xfrm>
          <a:prstGeom prst="rect">
            <a:avLst/>
          </a:prstGeom>
          <a:noFill/>
          <a:ln w="0">
            <a:noFill/>
          </a:ln>
        </p:spPr>
        <p:txBody>
          <a:bodyPr lIns="0" tIns="0" rIns="0" bIns="54000" anchor="b">
            <a:noAutofit/>
          </a:bodyPr>
          <a:lstStyle>
            <a:defPPr>
              <a:defRPr lang="de-DE"/>
            </a:defPPr>
            <a:lvl1pPr marL="0" indent="0" algn="l" defTabSz="914400" rtl="0" eaLnBrk="1" latinLnBrk="0" hangingPunct="1">
              <a:lnSpc>
                <a:spcPct val="100000"/>
              </a:lnSpc>
              <a:buNone/>
              <a:tabLst>
                <a:tab pos="0" algn="l"/>
              </a:tabLst>
              <a:defRPr lang="en-US" sz="800" b="1"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30.09.2025</a:t>
            </a:r>
          </a:p>
        </p:txBody>
      </p:sp>
      <p:sp>
        <p:nvSpPr>
          <p:cNvPr id="4" name="Fußzeilenplatzhalter 3">
            <a:extLst>
              <a:ext uri="{FF2B5EF4-FFF2-40B4-BE49-F238E27FC236}">
                <a16:creationId xmlns:a16="http://schemas.microsoft.com/office/drawing/2014/main" id="{6EA65E4B-D0CE-5C0E-22A7-D8FBA17F22D7}"/>
              </a:ext>
            </a:extLst>
          </p:cNvPr>
          <p:cNvSpPr>
            <a:spLocks noGrp="1"/>
          </p:cNvSpPr>
          <p:nvPr>
            <p:ph type="ftr" idx="13"/>
          </p:nvPr>
        </p:nvSpPr>
        <p:spPr>
          <a:xfrm>
            <a:off x="2484360" y="6453360"/>
            <a:ext cx="4568622" cy="213120"/>
          </a:xfrm>
          <a:prstGeom prst="rect">
            <a:avLst/>
          </a:prstGeom>
          <a:noFill/>
          <a:ln w="0">
            <a:noFill/>
          </a:ln>
        </p:spPr>
        <p:txBody>
          <a:bodyPr lIns="0" tIns="0" rIns="0" bIns="54000" anchor="b">
            <a:noAutofit/>
          </a:bodyPr>
          <a:lstStyle>
            <a:defPPr>
              <a:defRPr lang="de-DE"/>
            </a:defPPr>
            <a:lvl1pPr marL="0" indent="0" algn="l" defTabSz="914400" rtl="0" eaLnBrk="1" latinLnBrk="0" hangingPunct="1">
              <a:lnSpc>
                <a:spcPct val="100000"/>
              </a:lnSpc>
              <a:buNone/>
              <a:tabLst>
                <a:tab pos="0" algn="l"/>
              </a:tabLst>
              <a:defRPr lang="de-DE" sz="800" b="1"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Pädagogisches Translanguaging als Ansatz zur Mehrsprachigkeitsförderung im Unterricht</a:t>
            </a:r>
          </a:p>
        </p:txBody>
      </p:sp>
      <p:pic>
        <p:nvPicPr>
          <p:cNvPr id="3" name="Grafik 2">
            <a:extLst>
              <a:ext uri="{FF2B5EF4-FFF2-40B4-BE49-F238E27FC236}">
                <a16:creationId xmlns:a16="http://schemas.microsoft.com/office/drawing/2014/main" id="{783CB923-7CCF-7724-FA41-9FA8ED5FA5EC}"/>
              </a:ext>
            </a:extLst>
          </p:cNvPr>
          <p:cNvPicPr/>
          <p:nvPr/>
        </p:nvPicPr>
        <p:blipFill>
          <a:blip r:embed="rId3"/>
          <a:srcRect l="34881" t="3023" r="18350" b="4241"/>
          <a:stretch/>
        </p:blipFill>
        <p:spPr>
          <a:xfrm rot="5400000">
            <a:off x="1027792" y="2211123"/>
            <a:ext cx="2579003" cy="4041824"/>
          </a:xfrm>
          <a:prstGeom prst="rect">
            <a:avLst/>
          </a:prstGeom>
          <a:ln>
            <a:noFill/>
          </a:ln>
          <a:effectLst>
            <a:outerShdw blurRad="190500" algn="tl" rotWithShape="0">
              <a:srgbClr val="000000">
                <a:alpha val="70000"/>
              </a:srgbClr>
            </a:outerShdw>
          </a:effectLst>
        </p:spPr>
      </p:pic>
      <p:pic>
        <p:nvPicPr>
          <p:cNvPr id="5" name="Grafik 4">
            <a:extLst>
              <a:ext uri="{FF2B5EF4-FFF2-40B4-BE49-F238E27FC236}">
                <a16:creationId xmlns:a16="http://schemas.microsoft.com/office/drawing/2014/main" id="{2772E614-49FB-1C2D-26AA-47BD8AE03F96}"/>
              </a:ext>
            </a:extLst>
          </p:cNvPr>
          <p:cNvPicPr>
            <a:picLocks noChangeAspect="1"/>
          </p:cNvPicPr>
          <p:nvPr/>
        </p:nvPicPr>
        <p:blipFill>
          <a:blip r:embed="rId4">
            <a:extLst>
              <a:ext uri="{28A0092B-C50C-407E-A947-70E740481C1C}">
                <a14:useLocalDpi xmlns:a14="http://schemas.microsoft.com/office/drawing/2010/main" val="0"/>
              </a:ext>
            </a:extLst>
          </a:blip>
          <a:srcRect t="26216" b="5747"/>
          <a:stretch/>
        </p:blipFill>
        <p:spPr>
          <a:xfrm>
            <a:off x="4457467" y="3111933"/>
            <a:ext cx="4390152" cy="2240203"/>
          </a:xfrm>
          <a:prstGeom prst="rect">
            <a:avLst/>
          </a:prstGeom>
        </p:spPr>
      </p:pic>
      <p:pic>
        <p:nvPicPr>
          <p:cNvPr id="6" name="Grafik 4">
            <a:extLst>
              <a:ext uri="{FF2B5EF4-FFF2-40B4-BE49-F238E27FC236}">
                <a16:creationId xmlns:a16="http://schemas.microsoft.com/office/drawing/2014/main" id="{39AAF0A4-B97B-4FC4-838A-32DEBF70A66A}"/>
              </a:ext>
            </a:extLst>
          </p:cNvPr>
          <p:cNvPicPr/>
          <p:nvPr/>
        </p:nvPicPr>
        <p:blipFill>
          <a:blip r:embed="rId5"/>
          <a:stretch/>
        </p:blipFill>
        <p:spPr>
          <a:xfrm>
            <a:off x="6910518" y="124351"/>
            <a:ext cx="2097720" cy="1092240"/>
          </a:xfrm>
          <a:prstGeom prst="rect">
            <a:avLst/>
          </a:prstGeom>
          <a:ln w="0">
            <a:noFill/>
          </a:ln>
        </p:spPr>
      </p:pic>
      <p:sp>
        <p:nvSpPr>
          <p:cNvPr id="7" name="Textfeld 3">
            <a:extLst>
              <a:ext uri="{FF2B5EF4-FFF2-40B4-BE49-F238E27FC236}">
                <a16:creationId xmlns:a16="http://schemas.microsoft.com/office/drawing/2014/main" id="{360A96D2-CBE3-6AF2-9ADD-9EC0CEB5EDA3}"/>
              </a:ext>
            </a:extLst>
          </p:cNvPr>
          <p:cNvSpPr/>
          <p:nvPr/>
        </p:nvSpPr>
        <p:spPr>
          <a:xfrm>
            <a:off x="296382" y="6026358"/>
            <a:ext cx="3601800" cy="27590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a:r>
              <a:rPr lang="de-DE" sz="1350" i="1" dirty="0">
                <a:solidFill>
                  <a:srgbClr val="4C4C4C"/>
                </a:solidFill>
                <a:latin typeface="Calibri"/>
                <a:ea typeface="Calibri"/>
              </a:rPr>
              <a:t>Peter-Thumb-Gemeinschaftsschule Hilzingen</a:t>
            </a:r>
            <a:endParaRPr lang="de-DE" sz="1350" dirty="0">
              <a:solidFill>
                <a:srgbClr val="000000"/>
              </a:solidFill>
              <a:latin typeface="Calibri"/>
            </a:endParaRPr>
          </a:p>
        </p:txBody>
      </p:sp>
    </p:spTree>
    <p:extLst>
      <p:ext uri="{BB962C8B-B14F-4D97-AF65-F5344CB8AC3E}">
        <p14:creationId xmlns:p14="http://schemas.microsoft.com/office/powerpoint/2010/main" val="2742384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Foliennummernplatzhalter 5"/>
          <p:cNvSpPr/>
          <p:nvPr/>
        </p:nvSpPr>
        <p:spPr>
          <a:xfrm>
            <a:off x="324000" y="6453360"/>
            <a:ext cx="932040" cy="21312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defTabSz="914400">
              <a:lnSpc>
                <a:spcPct val="100000"/>
              </a:lnSpc>
              <a:tabLst>
                <a:tab pos="0" algn="l"/>
              </a:tabLst>
            </a:pPr>
            <a:fld id="{5D890BF0-1420-49F6-9296-DC8B655785CA}" type="slidenum">
              <a:rPr lang="de-DE" sz="800" b="1" strike="noStrike" spc="-1">
                <a:solidFill>
                  <a:srgbClr val="000000"/>
                </a:solidFill>
                <a:latin typeface="Arial"/>
                <a:ea typeface="DejaVu Sans"/>
              </a:rPr>
              <a:t>12</a:t>
            </a:fld>
            <a:endParaRPr lang="en-US" sz="800" b="0" strike="noStrike" spc="-1">
              <a:solidFill>
                <a:srgbClr val="000000"/>
              </a:solidFill>
              <a:latin typeface="Calibri"/>
            </a:endParaRPr>
          </a:p>
        </p:txBody>
      </p:sp>
      <p:sp>
        <p:nvSpPr>
          <p:cNvPr id="304" name="PlaceHolder 1"/>
          <p:cNvSpPr>
            <a:spLocks noGrp="1"/>
          </p:cNvSpPr>
          <p:nvPr>
            <p:ph type="title"/>
          </p:nvPr>
        </p:nvSpPr>
        <p:spPr>
          <a:xfrm>
            <a:off x="324000" y="403200"/>
            <a:ext cx="8494920" cy="1078920"/>
          </a:xfrm>
          <a:prstGeom prst="rect">
            <a:avLst/>
          </a:prstGeom>
          <a:noFill/>
          <a:ln w="0">
            <a:noFill/>
          </a:ln>
        </p:spPr>
        <p:txBody>
          <a:bodyPr lIns="0" tIns="0" rIns="0" bIns="0" anchor="ctr">
            <a:noAutofit/>
          </a:bodyPr>
          <a:lstStyle/>
          <a:p>
            <a:pPr indent="0" defTabSz="914400">
              <a:lnSpc>
                <a:spcPct val="90000"/>
              </a:lnSpc>
              <a:buNone/>
              <a:tabLst>
                <a:tab pos="0" algn="l"/>
              </a:tabLst>
            </a:pPr>
            <a:r>
              <a:rPr lang="de-DE" sz="2400" b="1" u="sng" strike="noStrike" spc="-1" dirty="0">
                <a:solidFill>
                  <a:srgbClr val="000000"/>
                </a:solidFill>
                <a:uFill>
                  <a:solidFill>
                    <a:srgbClr val="009AD1"/>
                  </a:solidFill>
                </a:uFill>
                <a:latin typeface="Arial"/>
                <a:ea typeface="DejaVu Sans"/>
              </a:rPr>
              <a:t>Projekt: ACTIN</a:t>
            </a:r>
            <a:endParaRPr lang="de-DE" sz="2400" b="0" strike="noStrike" spc="-1" dirty="0">
              <a:solidFill>
                <a:schemeClr val="dk1"/>
              </a:solidFill>
              <a:latin typeface="Arial"/>
            </a:endParaRPr>
          </a:p>
        </p:txBody>
      </p:sp>
      <p:sp>
        <p:nvSpPr>
          <p:cNvPr id="305" name="PlaceHolder 2"/>
          <p:cNvSpPr>
            <a:spLocks noGrp="1"/>
          </p:cNvSpPr>
          <p:nvPr>
            <p:ph/>
          </p:nvPr>
        </p:nvSpPr>
        <p:spPr>
          <a:xfrm>
            <a:off x="324000" y="1582920"/>
            <a:ext cx="8494920" cy="4806720"/>
          </a:xfrm>
          <a:prstGeom prst="rect">
            <a:avLst/>
          </a:prstGeom>
          <a:noFill/>
          <a:ln w="0">
            <a:noFill/>
          </a:ln>
        </p:spPr>
        <p:txBody>
          <a:bodyPr lIns="0" tIns="0" rIns="0" bIns="0" anchor="t">
            <a:normAutofit fontScale="85000" lnSpcReduction="10000"/>
          </a:bodyPr>
          <a:lstStyle/>
          <a:p>
            <a:pPr marL="432000" indent="-324000" defTabSz="914400">
              <a:lnSpc>
                <a:spcPct val="118000"/>
              </a:lnSpc>
              <a:buClr>
                <a:srgbClr val="00A9E0"/>
              </a:buClr>
              <a:buFont typeface="Arial"/>
              <a:buChar char="–"/>
            </a:pPr>
            <a:r>
              <a:rPr lang="de-DE" sz="1800" b="0" strike="noStrike" spc="-1" dirty="0">
                <a:solidFill>
                  <a:srgbClr val="000000"/>
                </a:solidFill>
                <a:latin typeface="Arial"/>
                <a:ea typeface="Microsoft YaHei"/>
              </a:rPr>
              <a:t>Ziel: </a:t>
            </a:r>
            <a:r>
              <a:rPr lang="de-DE" sz="1800" b="1" strike="noStrike" spc="-1" dirty="0">
                <a:solidFill>
                  <a:srgbClr val="000000"/>
                </a:solidFill>
                <a:latin typeface="Arial"/>
                <a:ea typeface="Microsoft YaHei"/>
              </a:rPr>
              <a:t>Förderung der Integration </a:t>
            </a:r>
            <a:r>
              <a:rPr lang="de-DE" sz="1800" b="0" strike="noStrike" spc="-1" dirty="0">
                <a:solidFill>
                  <a:srgbClr val="000000"/>
                </a:solidFill>
                <a:latin typeface="Arial"/>
                <a:ea typeface="Microsoft YaHei"/>
              </a:rPr>
              <a:t>von Kindern und Jugendlichen mit Migrationshintergrund in das </a:t>
            </a:r>
            <a:r>
              <a:rPr lang="de-DE" sz="1800" b="1" strike="noStrike" spc="-1" dirty="0">
                <a:solidFill>
                  <a:srgbClr val="000000"/>
                </a:solidFill>
                <a:latin typeface="Arial"/>
                <a:ea typeface="Microsoft YaHei"/>
              </a:rPr>
              <a:t>Bildungssystem</a:t>
            </a:r>
            <a:r>
              <a:rPr lang="de-DE" sz="1800" b="0" strike="noStrike" spc="-1" dirty="0">
                <a:solidFill>
                  <a:srgbClr val="000000"/>
                </a:solidFill>
                <a:latin typeface="Arial"/>
                <a:ea typeface="Microsoft YaHei"/>
              </a:rPr>
              <a:t> und damit </a:t>
            </a:r>
            <a:r>
              <a:rPr lang="de-DE" sz="1800" b="1" strike="noStrike" spc="-1" dirty="0">
                <a:solidFill>
                  <a:srgbClr val="000000"/>
                </a:solidFill>
                <a:latin typeface="Arial"/>
                <a:ea typeface="Microsoft YaHei"/>
              </a:rPr>
              <a:t>in die europäische Gesellschaft</a:t>
            </a:r>
            <a:endParaRPr lang="de-DE" sz="1800" b="1" strike="noStrike" spc="-1" dirty="0">
              <a:solidFill>
                <a:schemeClr val="dk1"/>
              </a:solidFill>
              <a:latin typeface="Arial"/>
            </a:endParaRPr>
          </a:p>
          <a:p>
            <a:pPr indent="0" defTabSz="914400">
              <a:lnSpc>
                <a:spcPct val="118000"/>
              </a:lnSpc>
              <a:buNone/>
            </a:pPr>
            <a:endParaRPr lang="de-DE" sz="1800" b="0" strike="noStrike" spc="-1" dirty="0">
              <a:solidFill>
                <a:schemeClr val="dk1"/>
              </a:solidFill>
              <a:latin typeface="Arial"/>
            </a:endParaRPr>
          </a:p>
          <a:p>
            <a:pPr marL="432000" indent="-324000" defTabSz="914400">
              <a:lnSpc>
                <a:spcPct val="118000"/>
              </a:lnSpc>
              <a:buClr>
                <a:srgbClr val="00A9E0"/>
              </a:buClr>
              <a:buFont typeface="Arial"/>
              <a:buChar char="–"/>
            </a:pPr>
            <a:r>
              <a:rPr lang="de-DE" sz="1800" b="0" strike="noStrike" spc="-1" dirty="0">
                <a:solidFill>
                  <a:srgbClr val="000000"/>
                </a:solidFill>
                <a:latin typeface="Arial"/>
                <a:ea typeface="Microsoft YaHei"/>
              </a:rPr>
              <a:t>Aktivitäten im Rahmen von ACTIN:</a:t>
            </a:r>
          </a:p>
          <a:p>
            <a:pPr marL="108000" defTabSz="914400">
              <a:lnSpc>
                <a:spcPct val="118000"/>
              </a:lnSpc>
              <a:buClr>
                <a:srgbClr val="00A9E0"/>
              </a:buClr>
            </a:pPr>
            <a:endParaRPr lang="de-DE" sz="1800" b="0" strike="noStrike" spc="-1" dirty="0">
              <a:solidFill>
                <a:schemeClr val="dk1"/>
              </a:solidFill>
              <a:latin typeface="Arial"/>
            </a:endParaRPr>
          </a:p>
          <a:p>
            <a:pPr marL="908280" lvl="1" indent="-343080" defTabSz="914400">
              <a:lnSpc>
                <a:spcPct val="118000"/>
              </a:lnSpc>
              <a:buClr>
                <a:srgbClr val="00A9E0"/>
              </a:buClr>
              <a:buFont typeface="Wingdings" charset="2"/>
              <a:buChar char=""/>
            </a:pPr>
            <a:r>
              <a:rPr lang="de-DE" sz="1800" b="0" strike="noStrike" spc="-1" dirty="0">
                <a:solidFill>
                  <a:srgbClr val="000000"/>
                </a:solidFill>
                <a:latin typeface="Arial"/>
                <a:ea typeface="Microsoft YaHei"/>
              </a:rPr>
              <a:t>Aktivitäten die das </a:t>
            </a:r>
            <a:r>
              <a:rPr lang="de-DE" sz="1800" b="1" strike="noStrike" spc="-1" dirty="0">
                <a:solidFill>
                  <a:srgbClr val="000000"/>
                </a:solidFill>
                <a:latin typeface="Arial"/>
                <a:ea typeface="Microsoft YaHei"/>
              </a:rPr>
              <a:t>Sprachenlernen</a:t>
            </a:r>
            <a:r>
              <a:rPr lang="de-DE" sz="1800" b="0" strike="noStrike" spc="-1" dirty="0">
                <a:solidFill>
                  <a:srgbClr val="000000"/>
                </a:solidFill>
                <a:latin typeface="Arial"/>
                <a:ea typeface="Microsoft YaHei"/>
              </a:rPr>
              <a:t> und das </a:t>
            </a:r>
            <a:r>
              <a:rPr lang="de-DE" sz="1800" b="1" strike="noStrike" spc="-1" dirty="0">
                <a:solidFill>
                  <a:srgbClr val="000000"/>
                </a:solidFill>
                <a:latin typeface="Arial"/>
                <a:ea typeface="Microsoft YaHei"/>
              </a:rPr>
              <a:t>kulturelle Bewusstsein </a:t>
            </a:r>
            <a:r>
              <a:rPr lang="de-DE" sz="1800" b="0" strike="noStrike" spc="-1" dirty="0">
                <a:solidFill>
                  <a:srgbClr val="000000"/>
                </a:solidFill>
                <a:latin typeface="Arial"/>
                <a:ea typeface="Microsoft YaHei"/>
              </a:rPr>
              <a:t>fördern</a:t>
            </a:r>
          </a:p>
          <a:p>
            <a:pPr marL="565200" lvl="1" defTabSz="914400">
              <a:lnSpc>
                <a:spcPct val="118000"/>
              </a:lnSpc>
              <a:buClr>
                <a:srgbClr val="00A9E0"/>
              </a:buClr>
            </a:pPr>
            <a:endParaRPr lang="de-DE" sz="1800" b="0" strike="noStrike" spc="-1" dirty="0">
              <a:solidFill>
                <a:schemeClr val="dk1"/>
              </a:solidFill>
              <a:latin typeface="Arial"/>
            </a:endParaRPr>
          </a:p>
          <a:p>
            <a:pPr marL="908280" lvl="1" indent="-343080" defTabSz="914400">
              <a:lnSpc>
                <a:spcPct val="118000"/>
              </a:lnSpc>
              <a:buClr>
                <a:srgbClr val="00A9E0"/>
              </a:buClr>
              <a:buFont typeface="Wingdings" charset="2"/>
              <a:buChar char=""/>
            </a:pPr>
            <a:r>
              <a:rPr lang="de-DE" sz="1800" b="0" strike="noStrike" spc="-1" dirty="0">
                <a:solidFill>
                  <a:srgbClr val="000000"/>
                </a:solidFill>
                <a:latin typeface="Arial"/>
                <a:ea typeface="Microsoft YaHei"/>
              </a:rPr>
              <a:t>Entwicklung eines </a:t>
            </a:r>
            <a:r>
              <a:rPr lang="de-DE" sz="1800" b="1" strike="noStrike" spc="-1" dirty="0">
                <a:solidFill>
                  <a:srgbClr val="000000"/>
                </a:solidFill>
                <a:latin typeface="Arial"/>
                <a:ea typeface="Microsoft YaHei"/>
              </a:rPr>
              <a:t>Mentorenprogramms für Schulen</a:t>
            </a:r>
            <a:r>
              <a:rPr lang="de-DE" sz="1800" b="0" strike="noStrike" spc="-1" dirty="0">
                <a:solidFill>
                  <a:srgbClr val="000000"/>
                </a:solidFill>
                <a:latin typeface="Arial"/>
                <a:ea typeface="Microsoft YaHei"/>
              </a:rPr>
              <a:t> zur </a:t>
            </a:r>
            <a:r>
              <a:rPr lang="de-DE" sz="1800" b="1" strike="noStrike" spc="-1" dirty="0">
                <a:solidFill>
                  <a:srgbClr val="000000"/>
                </a:solidFill>
                <a:latin typeface="Arial"/>
                <a:ea typeface="Microsoft YaHei"/>
              </a:rPr>
              <a:t>Unterstützung von Lehrkräften</a:t>
            </a:r>
          </a:p>
          <a:p>
            <a:pPr marL="908280" lvl="1" indent="-343080">
              <a:lnSpc>
                <a:spcPct val="118000"/>
              </a:lnSpc>
              <a:buClr>
                <a:srgbClr val="00A9E0"/>
              </a:buClr>
              <a:buFont typeface="Wingdings" charset="2"/>
              <a:buChar char=""/>
            </a:pPr>
            <a:r>
              <a:rPr lang="de-DE" sz="1800" b="0" strike="noStrike" spc="-1" dirty="0">
                <a:solidFill>
                  <a:srgbClr val="000000"/>
                </a:solidFill>
                <a:latin typeface="Arial"/>
                <a:ea typeface="Microsoft YaHei"/>
              </a:rPr>
              <a:t>Erstellung einer </a:t>
            </a:r>
            <a:r>
              <a:rPr lang="de-DE" sz="1800" b="1" strike="noStrike" spc="-1" dirty="0">
                <a:solidFill>
                  <a:srgbClr val="000000"/>
                </a:solidFill>
                <a:latin typeface="Arial"/>
                <a:ea typeface="Microsoft YaHei"/>
              </a:rPr>
              <a:t>Open Source Online-Quelle </a:t>
            </a:r>
            <a:r>
              <a:rPr lang="de-DE" sz="1800" b="0" strike="noStrike" spc="-1" dirty="0">
                <a:solidFill>
                  <a:srgbClr val="000000"/>
                </a:solidFill>
                <a:latin typeface="Arial"/>
                <a:ea typeface="Microsoft YaHei"/>
              </a:rPr>
              <a:t>mit Lehr- und </a:t>
            </a:r>
            <a:r>
              <a:rPr lang="de-DE" sz="1800" b="1" strike="noStrike" spc="-1" dirty="0">
                <a:solidFill>
                  <a:srgbClr val="000000"/>
                </a:solidFill>
                <a:latin typeface="Arial"/>
                <a:ea typeface="Microsoft YaHei"/>
              </a:rPr>
              <a:t>Lernmaterialien</a:t>
            </a:r>
            <a:r>
              <a:rPr lang="de-DE" sz="1800" b="0" strike="noStrike" spc="-1" dirty="0">
                <a:solidFill>
                  <a:srgbClr val="000000"/>
                </a:solidFill>
                <a:latin typeface="Arial"/>
                <a:ea typeface="Microsoft YaHei"/>
              </a:rPr>
              <a:t> (Videos, Podcasts, Unterrichtsentwürfe usw.) in verschiedenen Sprachen</a:t>
            </a:r>
            <a:endParaRPr lang="de-DE" sz="1800" b="0" strike="noStrike" spc="-1" dirty="0">
              <a:solidFill>
                <a:schemeClr val="dk1"/>
              </a:solidFill>
              <a:latin typeface="Arial"/>
            </a:endParaRPr>
          </a:p>
          <a:p>
            <a:pPr marL="565200" lvl="1" defTabSz="914400">
              <a:lnSpc>
                <a:spcPct val="118000"/>
              </a:lnSpc>
              <a:buClr>
                <a:srgbClr val="00A9E0"/>
              </a:buClr>
            </a:pPr>
            <a:endParaRPr lang="de-DE" sz="1800" b="1" strike="noStrike" spc="-1" dirty="0">
              <a:solidFill>
                <a:srgbClr val="000000"/>
              </a:solidFill>
              <a:latin typeface="Arial"/>
              <a:ea typeface="Microsoft YaHei"/>
            </a:endParaRPr>
          </a:p>
          <a:p>
            <a:pPr marL="908280" lvl="1" indent="-343080" defTabSz="914400">
              <a:lnSpc>
                <a:spcPct val="118000"/>
              </a:lnSpc>
              <a:buClr>
                <a:srgbClr val="00A9E0"/>
              </a:buClr>
              <a:buFont typeface="Wingdings" charset="2"/>
              <a:buChar char=""/>
            </a:pPr>
            <a:r>
              <a:rPr lang="de-DE" sz="1800" b="1" strike="noStrike" spc="-1" dirty="0">
                <a:solidFill>
                  <a:srgbClr val="000000"/>
                </a:solidFill>
                <a:latin typeface="Arial"/>
                <a:ea typeface="Microsoft YaHei"/>
              </a:rPr>
              <a:t>Aktivitäten, die Familien mit Migrationshintergrund und Einheimische zusammenbringen </a:t>
            </a:r>
            <a:r>
              <a:rPr lang="de-DE" sz="1800" b="0" strike="noStrike" spc="-1" dirty="0">
                <a:solidFill>
                  <a:srgbClr val="000000"/>
                </a:solidFill>
                <a:latin typeface="Arial"/>
                <a:ea typeface="Microsoft YaHei"/>
              </a:rPr>
              <a:t>und </a:t>
            </a:r>
            <a:r>
              <a:rPr lang="de-DE" sz="1800" b="1" strike="noStrike" spc="-1" dirty="0">
                <a:solidFill>
                  <a:srgbClr val="000000"/>
                </a:solidFill>
                <a:latin typeface="Arial"/>
                <a:ea typeface="Microsoft YaHei"/>
              </a:rPr>
              <a:t>die Gemeinschaft stärken</a:t>
            </a:r>
          </a:p>
          <a:p>
            <a:pPr marL="565200" lvl="1" defTabSz="914400">
              <a:lnSpc>
                <a:spcPct val="118000"/>
              </a:lnSpc>
              <a:buClr>
                <a:srgbClr val="00A9E0"/>
              </a:buClr>
            </a:pPr>
            <a:endParaRPr lang="de-DE" sz="1800" b="1" strike="noStrike" spc="-1" dirty="0">
              <a:solidFill>
                <a:schemeClr val="dk1"/>
              </a:solidFill>
              <a:latin typeface="Arial"/>
            </a:endParaRPr>
          </a:p>
          <a:p>
            <a:pPr marL="908280" lvl="1" indent="-343080" defTabSz="914400">
              <a:lnSpc>
                <a:spcPct val="118000"/>
              </a:lnSpc>
              <a:buClr>
                <a:srgbClr val="00A9E0"/>
              </a:buClr>
              <a:buFont typeface="Wingdings" charset="2"/>
              <a:buChar char=""/>
            </a:pPr>
            <a:r>
              <a:rPr lang="de-DE" sz="1800" b="1" strike="noStrike" spc="-1" dirty="0">
                <a:solidFill>
                  <a:srgbClr val="000000"/>
                </a:solidFill>
                <a:latin typeface="Arial"/>
                <a:ea typeface="Microsoft YaHei"/>
              </a:rPr>
              <a:t>Trainings für Lehr- und Fachkräfte, die die Integration von Menschen mit Migrationshintergrund in den Aufnahmeländern unterstützen (interkulturelle Kompetenzen)</a:t>
            </a:r>
          </a:p>
        </p:txBody>
      </p:sp>
      <p:pic>
        <p:nvPicPr>
          <p:cNvPr id="306" name="Grafik 4"/>
          <p:cNvPicPr/>
          <p:nvPr/>
        </p:nvPicPr>
        <p:blipFill>
          <a:blip r:embed="rId3"/>
          <a:stretch/>
        </p:blipFill>
        <p:spPr>
          <a:xfrm>
            <a:off x="4705200" y="333038"/>
            <a:ext cx="2097720" cy="1092240"/>
          </a:xfrm>
          <a:prstGeom prst="rect">
            <a:avLst/>
          </a:prstGeom>
          <a:ln w="0">
            <a:noFill/>
          </a:ln>
        </p:spPr>
      </p:pic>
      <p:sp>
        <p:nvSpPr>
          <p:cNvPr id="2" name="Datumsplatzhalter 1">
            <a:extLst>
              <a:ext uri="{FF2B5EF4-FFF2-40B4-BE49-F238E27FC236}">
                <a16:creationId xmlns:a16="http://schemas.microsoft.com/office/drawing/2014/main" id="{7396CFC6-584C-EB79-D6EF-165BFAB77A21}"/>
              </a:ext>
            </a:extLst>
          </p:cNvPr>
          <p:cNvSpPr>
            <a:spLocks noGrp="1"/>
          </p:cNvSpPr>
          <p:nvPr>
            <p:ph type="dt" idx="18"/>
          </p:nvPr>
        </p:nvSpPr>
        <p:spPr/>
        <p:txBody>
          <a:bodyPr/>
          <a:lstStyle/>
          <a:p>
            <a:r>
              <a:rPr lang="de-DE"/>
              <a:t>30.09.2025</a:t>
            </a:r>
          </a:p>
        </p:txBody>
      </p:sp>
      <p:sp>
        <p:nvSpPr>
          <p:cNvPr id="3" name="Fußzeilenplatzhalter 2">
            <a:extLst>
              <a:ext uri="{FF2B5EF4-FFF2-40B4-BE49-F238E27FC236}">
                <a16:creationId xmlns:a16="http://schemas.microsoft.com/office/drawing/2014/main" id="{1C121026-7AE3-371C-538A-AAB25E926D88}"/>
              </a:ext>
            </a:extLst>
          </p:cNvPr>
          <p:cNvSpPr>
            <a:spLocks noGrp="1"/>
          </p:cNvSpPr>
          <p:nvPr>
            <p:ph type="ftr" idx="16"/>
          </p:nvPr>
        </p:nvSpPr>
        <p:spPr>
          <a:xfrm>
            <a:off x="2484000" y="6439320"/>
            <a:ext cx="4523192" cy="225720"/>
          </a:xfrm>
        </p:spPr>
        <p:txBody>
          <a:bodyPr/>
          <a:lstStyle/>
          <a:p>
            <a:r>
              <a:rPr lang="de-DE" dirty="0"/>
              <a:t>Pädagogisches </a:t>
            </a:r>
            <a:r>
              <a:rPr lang="de-DE" dirty="0" err="1"/>
              <a:t>Translanguaging</a:t>
            </a:r>
            <a:r>
              <a:rPr lang="de-DE" dirty="0"/>
              <a:t> als Ansatz zur Mehrsprachigkeitsförderung im Unterricht</a:t>
            </a:r>
          </a:p>
        </p:txBody>
      </p:sp>
      <p:pic>
        <p:nvPicPr>
          <p:cNvPr id="4" name="Picture 7">
            <a:extLst>
              <a:ext uri="{FF2B5EF4-FFF2-40B4-BE49-F238E27FC236}">
                <a16:creationId xmlns:a16="http://schemas.microsoft.com/office/drawing/2014/main" id="{ED717DB8-36BE-A35E-C83B-E3B76166BC55}"/>
              </a:ext>
            </a:extLst>
          </p:cNvPr>
          <p:cNvPicPr/>
          <p:nvPr/>
        </p:nvPicPr>
        <p:blipFill>
          <a:blip r:embed="rId4"/>
          <a:stretch/>
        </p:blipFill>
        <p:spPr>
          <a:xfrm>
            <a:off x="7103445" y="539014"/>
            <a:ext cx="1471092" cy="340143"/>
          </a:xfrm>
          <a:prstGeom prst="rect">
            <a:avLst/>
          </a:prstGeom>
          <a:ln w="0">
            <a:noFill/>
          </a:ln>
        </p:spPr>
      </p:pic>
      <p:sp>
        <p:nvSpPr>
          <p:cNvPr id="5" name="TextBox 9">
            <a:extLst>
              <a:ext uri="{FF2B5EF4-FFF2-40B4-BE49-F238E27FC236}">
                <a16:creationId xmlns:a16="http://schemas.microsoft.com/office/drawing/2014/main" id="{4271BD43-06E9-D994-F128-DCCBC9B299F7}"/>
              </a:ext>
            </a:extLst>
          </p:cNvPr>
          <p:cNvSpPr/>
          <p:nvPr/>
        </p:nvSpPr>
        <p:spPr>
          <a:xfrm>
            <a:off x="7007192" y="879158"/>
            <a:ext cx="2156059"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defTabSz="914400">
              <a:lnSpc>
                <a:spcPct val="100000"/>
              </a:lnSpc>
              <a:tabLst>
                <a:tab pos="0" algn="l"/>
              </a:tabLst>
            </a:pPr>
            <a:r>
              <a:rPr lang="en-DE" sz="800" b="0" strike="noStrike" spc="-1">
                <a:solidFill>
                  <a:srgbClr val="000000"/>
                </a:solidFill>
                <a:latin typeface="Arial"/>
                <a:ea typeface="DejaVu Sans"/>
              </a:rPr>
              <a:t>Gefördert mit Mitteln aus dem AMIF-Programm der Europäischen Union im Rahmen der Finanzhilfevereinbarung Nr. 101141078.</a:t>
            </a:r>
            <a:endParaRPr lang="en-US" sz="800" b="0" strike="noStrike" spc="-1" dirty="0">
              <a:solidFill>
                <a:srgbClr val="000000"/>
              </a:solidFill>
              <a:latin typeface="Calibri"/>
            </a:endParaRPr>
          </a:p>
        </p:txBody>
      </p:sp>
      <p:pic>
        <p:nvPicPr>
          <p:cNvPr id="7" name="Grafik 6" descr="Büroklammer mit einfarbiger Füllung">
            <a:hlinkClick r:id="rId5"/>
            <a:extLst>
              <a:ext uri="{FF2B5EF4-FFF2-40B4-BE49-F238E27FC236}">
                <a16:creationId xmlns:a16="http://schemas.microsoft.com/office/drawing/2014/main" id="{920228F7-1C7F-0CA2-6CC7-A780A991B2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296725" y="1058987"/>
            <a:ext cx="493295" cy="493295"/>
          </a:xfrm>
          <a:prstGeom prst="rect">
            <a:avLst/>
          </a:prstGeom>
        </p:spPr>
      </p:pic>
      <p:sp>
        <p:nvSpPr>
          <p:cNvPr id="8" name="Textfeld 7">
            <a:extLst>
              <a:ext uri="{FF2B5EF4-FFF2-40B4-BE49-F238E27FC236}">
                <a16:creationId xmlns:a16="http://schemas.microsoft.com/office/drawing/2014/main" id="{E5B61870-570F-D64E-FD27-6D0F4FC2BEEC}"/>
              </a:ext>
            </a:extLst>
          </p:cNvPr>
          <p:cNvSpPr txBox="1"/>
          <p:nvPr/>
        </p:nvSpPr>
        <p:spPr>
          <a:xfrm>
            <a:off x="790020" y="1128107"/>
            <a:ext cx="1068405" cy="369332"/>
          </a:xfrm>
          <a:prstGeom prst="rect">
            <a:avLst/>
          </a:prstGeom>
          <a:noFill/>
        </p:spPr>
        <p:txBody>
          <a:bodyPr wrap="square" rtlCol="0">
            <a:spAutoFit/>
          </a:bodyPr>
          <a:lstStyle/>
          <a:p>
            <a:r>
              <a:rPr lang="de-DE" dirty="0">
                <a:hlinkClick r:id="rId5"/>
              </a:rPr>
              <a:t>ACTIN</a:t>
            </a:r>
            <a:endParaRPr lang="de-DE" dirty="0"/>
          </a:p>
        </p:txBody>
      </p:sp>
    </p:spTree>
    <p:extLst>
      <p:ext uri="{BB962C8B-B14F-4D97-AF65-F5344CB8AC3E}">
        <p14:creationId xmlns:p14="http://schemas.microsoft.com/office/powerpoint/2010/main" val="205830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6846910F-8934-9FB0-969D-869A50FCAADB}"/>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946FA3BB-1D2C-2F65-AA7D-E572FB034FE7}"/>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13</a:t>
            </a:fld>
            <a:endParaRPr sz="1350">
              <a:solidFill>
                <a:schemeClr val="dk1"/>
              </a:solidFill>
              <a:latin typeface="Arial"/>
              <a:ea typeface="Arial"/>
              <a:cs typeface="Arial"/>
              <a:sym typeface="Arial"/>
            </a:endParaRPr>
          </a:p>
        </p:txBody>
      </p:sp>
      <p:pic>
        <p:nvPicPr>
          <p:cNvPr id="2" name="Grafik 6">
            <a:extLst>
              <a:ext uri="{FF2B5EF4-FFF2-40B4-BE49-F238E27FC236}">
                <a16:creationId xmlns:a16="http://schemas.microsoft.com/office/drawing/2014/main" id="{7A0174F3-6A4C-5E6F-1681-4CD408767104}"/>
              </a:ext>
            </a:extLst>
          </p:cNvPr>
          <p:cNvPicPr/>
          <p:nvPr/>
        </p:nvPicPr>
        <p:blipFill>
          <a:blip r:embed="rId3"/>
          <a:stretch/>
        </p:blipFill>
        <p:spPr>
          <a:xfrm>
            <a:off x="229870" y="2652353"/>
            <a:ext cx="4691753" cy="2391623"/>
          </a:xfrm>
          <a:prstGeom prst="rect">
            <a:avLst/>
          </a:prstGeom>
          <a:ln w="0">
            <a:noFill/>
          </a:ln>
        </p:spPr>
      </p:pic>
      <p:pic>
        <p:nvPicPr>
          <p:cNvPr id="3" name="Grafik 8">
            <a:extLst>
              <a:ext uri="{FF2B5EF4-FFF2-40B4-BE49-F238E27FC236}">
                <a16:creationId xmlns:a16="http://schemas.microsoft.com/office/drawing/2014/main" id="{F8306094-3037-CE88-31D5-49E6B3A0849A}"/>
              </a:ext>
            </a:extLst>
          </p:cNvPr>
          <p:cNvPicPr/>
          <p:nvPr/>
        </p:nvPicPr>
        <p:blipFill>
          <a:blip r:embed="rId4"/>
          <a:stretch/>
        </p:blipFill>
        <p:spPr>
          <a:xfrm>
            <a:off x="3897236" y="3505299"/>
            <a:ext cx="4386151" cy="2391623"/>
          </a:xfrm>
          <a:prstGeom prst="rect">
            <a:avLst/>
          </a:prstGeom>
          <a:ln w="0">
            <a:noFill/>
          </a:ln>
        </p:spPr>
      </p:pic>
      <p:sp>
        <p:nvSpPr>
          <p:cNvPr id="4" name="Textfeld 3">
            <a:extLst>
              <a:ext uri="{FF2B5EF4-FFF2-40B4-BE49-F238E27FC236}">
                <a16:creationId xmlns:a16="http://schemas.microsoft.com/office/drawing/2014/main" id="{E0F9EEF4-B77B-E97D-E1D0-22B8F24D1453}"/>
              </a:ext>
            </a:extLst>
          </p:cNvPr>
          <p:cNvSpPr txBox="1"/>
          <p:nvPr/>
        </p:nvSpPr>
        <p:spPr>
          <a:xfrm>
            <a:off x="229870" y="1308429"/>
            <a:ext cx="5803448" cy="1477328"/>
          </a:xfrm>
          <a:prstGeom prst="rect">
            <a:avLst/>
          </a:prstGeom>
          <a:noFill/>
        </p:spPr>
        <p:txBody>
          <a:bodyPr wrap="none" rtlCol="0">
            <a:spAutoFit/>
          </a:bodyPr>
          <a:lstStyle/>
          <a:p>
            <a:r>
              <a:rPr lang="en-GB" b="1" dirty="0" err="1">
                <a:cs typeface="Calibri" panose="020F0502020204030204" pitchFamily="34" charset="0"/>
              </a:rPr>
              <a:t>Beispiel</a:t>
            </a:r>
            <a:r>
              <a:rPr lang="en-GB" b="1" dirty="0">
                <a:cs typeface="Calibri" panose="020F0502020204030204" pitchFamily="34" charset="0"/>
              </a:rPr>
              <a:t> 1: </a:t>
            </a:r>
            <a:r>
              <a:rPr lang="en-GB" b="1" dirty="0" err="1">
                <a:cs typeface="Calibri" panose="020F0502020204030204" pitchFamily="34" charset="0"/>
              </a:rPr>
              <a:t>Berufsbezeichnungen</a:t>
            </a:r>
            <a:endParaRPr lang="en-GB" b="1" dirty="0">
              <a:cs typeface="Calibri" panose="020F0502020204030204" pitchFamily="34" charset="0"/>
            </a:endParaRPr>
          </a:p>
          <a:p>
            <a:r>
              <a:rPr lang="de-DE" spc="-1" dirty="0">
                <a:solidFill>
                  <a:schemeClr val="dk1"/>
                </a:solidFill>
                <a:ea typeface="DejaVu Sans"/>
                <a:cs typeface="Calibri" panose="020F0502020204030204" pitchFamily="34" charset="0"/>
              </a:rPr>
              <a:t>Aktivität 1: Einführung und Einübung des Wortschatzes</a:t>
            </a:r>
          </a:p>
          <a:p>
            <a:endParaRPr lang="de-DE" spc="-1" dirty="0">
              <a:solidFill>
                <a:schemeClr val="dk1"/>
              </a:solidFill>
              <a:ea typeface="DejaVu Sans"/>
              <a:cs typeface="Calibri" panose="020F0502020204030204" pitchFamily="34" charset="0"/>
            </a:endParaRPr>
          </a:p>
          <a:p>
            <a:r>
              <a:rPr lang="de-DE" spc="-1" dirty="0">
                <a:solidFill>
                  <a:schemeClr val="dk1"/>
                </a:solidFill>
                <a:ea typeface="DejaVu Sans"/>
                <a:cs typeface="Calibri" panose="020F0502020204030204" pitchFamily="34" charset="0"/>
              </a:rPr>
              <a:t>1. Wortschatzkarten</a:t>
            </a:r>
            <a:endParaRPr lang="de-DE" spc="-1" dirty="0">
              <a:solidFill>
                <a:schemeClr val="dk1"/>
              </a:solidFill>
              <a:cs typeface="Calibri" panose="020F0502020204030204" pitchFamily="34" charset="0"/>
            </a:endParaRPr>
          </a:p>
          <a:p>
            <a:endParaRPr lang="en-GB" b="1" dirty="0">
              <a:cs typeface="Calibri" panose="020F0502020204030204" pitchFamily="34" charset="0"/>
            </a:endParaRPr>
          </a:p>
        </p:txBody>
      </p:sp>
      <p:sp>
        <p:nvSpPr>
          <p:cNvPr id="5" name="PlaceHolder 1">
            <a:extLst>
              <a:ext uri="{FF2B5EF4-FFF2-40B4-BE49-F238E27FC236}">
                <a16:creationId xmlns:a16="http://schemas.microsoft.com/office/drawing/2014/main" id="{F97E4658-349B-6381-A76C-A21484775D4A}"/>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6" name="Grafik 4">
            <a:extLst>
              <a:ext uri="{FF2B5EF4-FFF2-40B4-BE49-F238E27FC236}">
                <a16:creationId xmlns:a16="http://schemas.microsoft.com/office/drawing/2014/main" id="{ACD9C6AE-E7AF-FC29-729A-3ABB12A9C60C}"/>
              </a:ext>
            </a:extLst>
          </p:cNvPr>
          <p:cNvPicPr/>
          <p:nvPr/>
        </p:nvPicPr>
        <p:blipFill>
          <a:blip r:embed="rId5"/>
          <a:stretch/>
        </p:blipFill>
        <p:spPr>
          <a:xfrm>
            <a:off x="6721200" y="403200"/>
            <a:ext cx="2097720" cy="1092240"/>
          </a:xfrm>
          <a:prstGeom prst="rect">
            <a:avLst/>
          </a:prstGeom>
          <a:ln w="0">
            <a:noFill/>
          </a:ln>
        </p:spPr>
      </p:pic>
      <p:sp>
        <p:nvSpPr>
          <p:cNvPr id="7" name="Datumsplatzhalter 6">
            <a:extLst>
              <a:ext uri="{FF2B5EF4-FFF2-40B4-BE49-F238E27FC236}">
                <a16:creationId xmlns:a16="http://schemas.microsoft.com/office/drawing/2014/main" id="{0D387698-70FE-D8D5-C62B-43B2C3582393}"/>
              </a:ext>
            </a:extLst>
          </p:cNvPr>
          <p:cNvSpPr>
            <a:spLocks noGrp="1"/>
          </p:cNvSpPr>
          <p:nvPr>
            <p:ph type="dt" sz="half" idx="10"/>
          </p:nvPr>
        </p:nvSpPr>
        <p:spPr/>
        <p:txBody>
          <a:bodyPr/>
          <a:lstStyle/>
          <a:p>
            <a:r>
              <a:rPr lang="de-DE"/>
              <a:t>30.09.2025</a:t>
            </a:r>
            <a:endParaRPr lang="en-US" dirty="0"/>
          </a:p>
        </p:txBody>
      </p:sp>
      <p:sp>
        <p:nvSpPr>
          <p:cNvPr id="8" name="Fußzeilenplatzhalter 7">
            <a:extLst>
              <a:ext uri="{FF2B5EF4-FFF2-40B4-BE49-F238E27FC236}">
                <a16:creationId xmlns:a16="http://schemas.microsoft.com/office/drawing/2014/main" id="{B6311FEF-89E2-AE55-CDAB-3D23869A7D46}"/>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Tree>
    <p:extLst>
      <p:ext uri="{BB962C8B-B14F-4D97-AF65-F5344CB8AC3E}">
        <p14:creationId xmlns:p14="http://schemas.microsoft.com/office/powerpoint/2010/main" val="2860045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1C70E7FA-1F88-0964-AF7E-CE11F21CF640}"/>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9EB4E374-CF70-5CBF-01ED-FCBF2720CEDB}"/>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14</a:t>
            </a:fld>
            <a:endParaRPr sz="1350">
              <a:solidFill>
                <a:schemeClr val="dk1"/>
              </a:solidFill>
              <a:latin typeface="Arial"/>
              <a:ea typeface="Arial"/>
              <a:cs typeface="Arial"/>
              <a:sym typeface="Arial"/>
            </a:endParaRPr>
          </a:p>
        </p:txBody>
      </p:sp>
      <p:sp>
        <p:nvSpPr>
          <p:cNvPr id="4" name="Textfeld 3">
            <a:extLst>
              <a:ext uri="{FF2B5EF4-FFF2-40B4-BE49-F238E27FC236}">
                <a16:creationId xmlns:a16="http://schemas.microsoft.com/office/drawing/2014/main" id="{EF6E9322-341A-C992-60F3-E3423FF12B65}"/>
              </a:ext>
            </a:extLst>
          </p:cNvPr>
          <p:cNvSpPr txBox="1"/>
          <p:nvPr/>
        </p:nvSpPr>
        <p:spPr>
          <a:xfrm>
            <a:off x="324000" y="1252530"/>
            <a:ext cx="3813865" cy="923330"/>
          </a:xfrm>
          <a:prstGeom prst="rect">
            <a:avLst/>
          </a:prstGeom>
          <a:noFill/>
        </p:spPr>
        <p:txBody>
          <a:bodyPr wrap="none" rtlCol="0">
            <a:spAutoFit/>
          </a:bodyPr>
          <a:lstStyle/>
          <a:p>
            <a:r>
              <a:rPr lang="en-GB" b="1" dirty="0" err="1">
                <a:cs typeface="Calibri" panose="020F0502020204030204" pitchFamily="34" charset="0"/>
              </a:rPr>
              <a:t>Beispiel</a:t>
            </a:r>
            <a:r>
              <a:rPr lang="en-GB" b="1" dirty="0">
                <a:cs typeface="Calibri" panose="020F0502020204030204" pitchFamily="34" charset="0"/>
              </a:rPr>
              <a:t> 1: </a:t>
            </a:r>
            <a:r>
              <a:rPr lang="en-GB" b="1" dirty="0" err="1">
                <a:cs typeface="Calibri" panose="020F0502020204030204" pitchFamily="34" charset="0"/>
              </a:rPr>
              <a:t>Berufsbezeichnungen</a:t>
            </a:r>
            <a:endParaRPr lang="en-GB" b="1" dirty="0">
              <a:cs typeface="Calibri" panose="020F0502020204030204" pitchFamily="34" charset="0"/>
            </a:endParaRPr>
          </a:p>
          <a:p>
            <a:endParaRPr lang="en-GB" dirty="0">
              <a:cs typeface="Calibri" panose="020F0502020204030204" pitchFamily="34" charset="0"/>
            </a:endParaRPr>
          </a:p>
          <a:p>
            <a:r>
              <a:rPr lang="en-GB" dirty="0">
                <a:cs typeface="Calibri" panose="020F0502020204030204" pitchFamily="34" charset="0"/>
              </a:rPr>
              <a:t>2. </a:t>
            </a:r>
            <a:r>
              <a:rPr lang="en-GB" dirty="0" err="1">
                <a:cs typeface="Calibri" panose="020F0502020204030204" pitchFamily="34" charset="0"/>
              </a:rPr>
              <a:t>Arbeitsblatt</a:t>
            </a:r>
            <a:endParaRPr lang="en-GB" dirty="0">
              <a:cs typeface="Calibri" panose="020F0502020204030204" pitchFamily="34" charset="0"/>
            </a:endParaRPr>
          </a:p>
        </p:txBody>
      </p:sp>
      <p:pic>
        <p:nvPicPr>
          <p:cNvPr id="5" name="Grafik 5">
            <a:extLst>
              <a:ext uri="{FF2B5EF4-FFF2-40B4-BE49-F238E27FC236}">
                <a16:creationId xmlns:a16="http://schemas.microsoft.com/office/drawing/2014/main" id="{54E755D3-31C7-B8E2-4683-15336DC616FA}"/>
              </a:ext>
            </a:extLst>
          </p:cNvPr>
          <p:cNvPicPr/>
          <p:nvPr/>
        </p:nvPicPr>
        <p:blipFill>
          <a:blip r:embed="rId3"/>
          <a:srcRect b="38792"/>
          <a:stretch/>
        </p:blipFill>
        <p:spPr>
          <a:xfrm>
            <a:off x="658352" y="2175860"/>
            <a:ext cx="3911054" cy="3429610"/>
          </a:xfrm>
          <a:prstGeom prst="rect">
            <a:avLst/>
          </a:prstGeom>
          <a:ln w="0">
            <a:noFill/>
          </a:ln>
        </p:spPr>
      </p:pic>
      <p:pic>
        <p:nvPicPr>
          <p:cNvPr id="6" name="Grafik 7">
            <a:extLst>
              <a:ext uri="{FF2B5EF4-FFF2-40B4-BE49-F238E27FC236}">
                <a16:creationId xmlns:a16="http://schemas.microsoft.com/office/drawing/2014/main" id="{0A547880-2247-3D0A-3055-4250E8930F11}"/>
              </a:ext>
            </a:extLst>
          </p:cNvPr>
          <p:cNvPicPr/>
          <p:nvPr/>
        </p:nvPicPr>
        <p:blipFill>
          <a:blip r:embed="rId4"/>
          <a:stretch/>
        </p:blipFill>
        <p:spPr>
          <a:xfrm>
            <a:off x="4687447" y="1389442"/>
            <a:ext cx="3581890" cy="4352940"/>
          </a:xfrm>
          <a:prstGeom prst="rect">
            <a:avLst/>
          </a:prstGeom>
          <a:ln w="0">
            <a:noFill/>
          </a:ln>
        </p:spPr>
      </p:pic>
      <p:sp>
        <p:nvSpPr>
          <p:cNvPr id="2" name="PlaceHolder 1">
            <a:extLst>
              <a:ext uri="{FF2B5EF4-FFF2-40B4-BE49-F238E27FC236}">
                <a16:creationId xmlns:a16="http://schemas.microsoft.com/office/drawing/2014/main" id="{92C092A8-DDB1-4ED9-FC43-6EC641D59181}"/>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3" name="Grafik 4">
            <a:extLst>
              <a:ext uri="{FF2B5EF4-FFF2-40B4-BE49-F238E27FC236}">
                <a16:creationId xmlns:a16="http://schemas.microsoft.com/office/drawing/2014/main" id="{ECBBFCA3-E402-34C7-2639-319DEF72766C}"/>
              </a:ext>
            </a:extLst>
          </p:cNvPr>
          <p:cNvPicPr/>
          <p:nvPr/>
        </p:nvPicPr>
        <p:blipFill>
          <a:blip r:embed="rId5"/>
          <a:stretch/>
        </p:blipFill>
        <p:spPr>
          <a:xfrm>
            <a:off x="6721200" y="403200"/>
            <a:ext cx="2097720" cy="1092240"/>
          </a:xfrm>
          <a:prstGeom prst="rect">
            <a:avLst/>
          </a:prstGeom>
          <a:ln w="0">
            <a:noFill/>
          </a:ln>
        </p:spPr>
      </p:pic>
      <p:sp>
        <p:nvSpPr>
          <p:cNvPr id="7" name="Datumsplatzhalter 6">
            <a:extLst>
              <a:ext uri="{FF2B5EF4-FFF2-40B4-BE49-F238E27FC236}">
                <a16:creationId xmlns:a16="http://schemas.microsoft.com/office/drawing/2014/main" id="{F4833872-D5D7-916D-EA1F-86932ED076B3}"/>
              </a:ext>
            </a:extLst>
          </p:cNvPr>
          <p:cNvSpPr>
            <a:spLocks noGrp="1"/>
          </p:cNvSpPr>
          <p:nvPr>
            <p:ph type="dt" sz="half" idx="10"/>
          </p:nvPr>
        </p:nvSpPr>
        <p:spPr/>
        <p:txBody>
          <a:bodyPr/>
          <a:lstStyle/>
          <a:p>
            <a:r>
              <a:rPr lang="de-DE"/>
              <a:t>30.09.2025</a:t>
            </a:r>
            <a:endParaRPr lang="en-US" dirty="0"/>
          </a:p>
        </p:txBody>
      </p:sp>
      <p:sp>
        <p:nvSpPr>
          <p:cNvPr id="8" name="Fußzeilenplatzhalter 7">
            <a:extLst>
              <a:ext uri="{FF2B5EF4-FFF2-40B4-BE49-F238E27FC236}">
                <a16:creationId xmlns:a16="http://schemas.microsoft.com/office/drawing/2014/main" id="{566B1EC6-8ACB-5B29-97E8-7697EFEC769B}"/>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Tree>
    <p:extLst>
      <p:ext uri="{BB962C8B-B14F-4D97-AF65-F5344CB8AC3E}">
        <p14:creationId xmlns:p14="http://schemas.microsoft.com/office/powerpoint/2010/main" val="2394807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31869096-3150-78BF-E7E4-502470CDE26B}"/>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BCAD15B5-ED53-C3B0-5A50-462161B93880}"/>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15</a:t>
            </a:fld>
            <a:endParaRPr sz="1350">
              <a:solidFill>
                <a:schemeClr val="dk1"/>
              </a:solidFill>
              <a:latin typeface="Arial"/>
              <a:ea typeface="Arial"/>
              <a:cs typeface="Arial"/>
              <a:sym typeface="Arial"/>
            </a:endParaRPr>
          </a:p>
        </p:txBody>
      </p:sp>
      <p:sp>
        <p:nvSpPr>
          <p:cNvPr id="4" name="Textfeld 3">
            <a:extLst>
              <a:ext uri="{FF2B5EF4-FFF2-40B4-BE49-F238E27FC236}">
                <a16:creationId xmlns:a16="http://schemas.microsoft.com/office/drawing/2014/main" id="{FB237BB8-738F-B64B-4EEC-36E2DFD5D076}"/>
              </a:ext>
            </a:extLst>
          </p:cNvPr>
          <p:cNvSpPr txBox="1"/>
          <p:nvPr/>
        </p:nvSpPr>
        <p:spPr>
          <a:xfrm>
            <a:off x="324000" y="1303799"/>
            <a:ext cx="3813865" cy="923330"/>
          </a:xfrm>
          <a:prstGeom prst="rect">
            <a:avLst/>
          </a:prstGeom>
          <a:noFill/>
        </p:spPr>
        <p:txBody>
          <a:bodyPr wrap="none" rtlCol="0">
            <a:spAutoFit/>
          </a:bodyPr>
          <a:lstStyle/>
          <a:p>
            <a:r>
              <a:rPr lang="en-GB" b="1" dirty="0" err="1">
                <a:cs typeface="Calibri" panose="020F0502020204030204" pitchFamily="34" charset="0"/>
              </a:rPr>
              <a:t>Beispiel</a:t>
            </a:r>
            <a:r>
              <a:rPr lang="en-GB" b="1" dirty="0">
                <a:cs typeface="Calibri" panose="020F0502020204030204" pitchFamily="34" charset="0"/>
              </a:rPr>
              <a:t> 1: </a:t>
            </a:r>
            <a:r>
              <a:rPr lang="en-GB" b="1" dirty="0" err="1">
                <a:cs typeface="Calibri" panose="020F0502020204030204" pitchFamily="34" charset="0"/>
              </a:rPr>
              <a:t>Berufsbezeichnungen</a:t>
            </a:r>
            <a:endParaRPr lang="en-GB" b="1" dirty="0">
              <a:cs typeface="Calibri" panose="020F0502020204030204" pitchFamily="34" charset="0"/>
            </a:endParaRPr>
          </a:p>
          <a:p>
            <a:endParaRPr lang="en-GB" dirty="0">
              <a:cs typeface="Calibri" panose="020F0502020204030204" pitchFamily="34" charset="0"/>
            </a:endParaRPr>
          </a:p>
          <a:p>
            <a:r>
              <a:rPr lang="en-GB" dirty="0" err="1">
                <a:cs typeface="Calibri" panose="020F0502020204030204" pitchFamily="34" charset="0"/>
              </a:rPr>
              <a:t>Aktivität</a:t>
            </a:r>
            <a:r>
              <a:rPr lang="en-GB" dirty="0">
                <a:cs typeface="Calibri" panose="020F0502020204030204" pitchFamily="34" charset="0"/>
              </a:rPr>
              <a:t> 2: </a:t>
            </a:r>
            <a:r>
              <a:rPr lang="en-GB" dirty="0" err="1">
                <a:cs typeface="Calibri" panose="020F0502020204030204" pitchFamily="34" charset="0"/>
              </a:rPr>
              <a:t>Einsatz</a:t>
            </a:r>
            <a:r>
              <a:rPr lang="en-GB" dirty="0">
                <a:cs typeface="Calibri" panose="020F0502020204030204" pitchFamily="34" charset="0"/>
              </a:rPr>
              <a:t> von PTL (15’)</a:t>
            </a:r>
          </a:p>
        </p:txBody>
      </p:sp>
      <p:pic>
        <p:nvPicPr>
          <p:cNvPr id="2" name="Grafik 18">
            <a:extLst>
              <a:ext uri="{FF2B5EF4-FFF2-40B4-BE49-F238E27FC236}">
                <a16:creationId xmlns:a16="http://schemas.microsoft.com/office/drawing/2014/main" id="{2C0B56BD-028A-A3EE-740E-ADB468F47B5E}"/>
              </a:ext>
            </a:extLst>
          </p:cNvPr>
          <p:cNvPicPr/>
          <p:nvPr/>
        </p:nvPicPr>
        <p:blipFill>
          <a:blip r:embed="rId3"/>
          <a:srcRect b="9171"/>
          <a:stretch/>
        </p:blipFill>
        <p:spPr>
          <a:xfrm>
            <a:off x="860612" y="2538683"/>
            <a:ext cx="7098027" cy="3916117"/>
          </a:xfrm>
          <a:prstGeom prst="rect">
            <a:avLst/>
          </a:prstGeom>
          <a:ln w="0">
            <a:noFill/>
          </a:ln>
        </p:spPr>
      </p:pic>
      <p:sp>
        <p:nvSpPr>
          <p:cNvPr id="3" name="PlaceHolder 1">
            <a:extLst>
              <a:ext uri="{FF2B5EF4-FFF2-40B4-BE49-F238E27FC236}">
                <a16:creationId xmlns:a16="http://schemas.microsoft.com/office/drawing/2014/main" id="{6DA9D335-312E-FF40-DB77-B7773E627DC3}"/>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5" name="Grafik 4">
            <a:extLst>
              <a:ext uri="{FF2B5EF4-FFF2-40B4-BE49-F238E27FC236}">
                <a16:creationId xmlns:a16="http://schemas.microsoft.com/office/drawing/2014/main" id="{60A0BB0D-F517-E7B3-5C37-61D9EDB06574}"/>
              </a:ext>
            </a:extLst>
          </p:cNvPr>
          <p:cNvPicPr/>
          <p:nvPr/>
        </p:nvPicPr>
        <p:blipFill>
          <a:blip r:embed="rId4"/>
          <a:stretch/>
        </p:blipFill>
        <p:spPr>
          <a:xfrm>
            <a:off x="6721200" y="403200"/>
            <a:ext cx="2097720" cy="1092240"/>
          </a:xfrm>
          <a:prstGeom prst="rect">
            <a:avLst/>
          </a:prstGeom>
          <a:ln w="0">
            <a:noFill/>
          </a:ln>
        </p:spPr>
      </p:pic>
      <p:sp>
        <p:nvSpPr>
          <p:cNvPr id="6" name="Datumsplatzhalter 5">
            <a:extLst>
              <a:ext uri="{FF2B5EF4-FFF2-40B4-BE49-F238E27FC236}">
                <a16:creationId xmlns:a16="http://schemas.microsoft.com/office/drawing/2014/main" id="{F33594DC-80A3-6F5A-6FC1-17F63D0ADC14}"/>
              </a:ext>
            </a:extLst>
          </p:cNvPr>
          <p:cNvSpPr>
            <a:spLocks noGrp="1"/>
          </p:cNvSpPr>
          <p:nvPr>
            <p:ph type="dt" sz="half" idx="10"/>
          </p:nvPr>
        </p:nvSpPr>
        <p:spPr/>
        <p:txBody>
          <a:bodyPr/>
          <a:lstStyle/>
          <a:p>
            <a:r>
              <a:rPr lang="de-DE"/>
              <a:t>30.09.2025</a:t>
            </a:r>
            <a:endParaRPr lang="en-US" dirty="0"/>
          </a:p>
        </p:txBody>
      </p:sp>
      <p:sp>
        <p:nvSpPr>
          <p:cNvPr id="7" name="Fußzeilenplatzhalter 6">
            <a:extLst>
              <a:ext uri="{FF2B5EF4-FFF2-40B4-BE49-F238E27FC236}">
                <a16:creationId xmlns:a16="http://schemas.microsoft.com/office/drawing/2014/main" id="{CAA721FF-4E1B-A274-C2F5-2B59CB412F43}"/>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Tree>
    <p:extLst>
      <p:ext uri="{BB962C8B-B14F-4D97-AF65-F5344CB8AC3E}">
        <p14:creationId xmlns:p14="http://schemas.microsoft.com/office/powerpoint/2010/main" val="860554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DFA465B4-5B30-B8A9-F55B-D6380AFB4ECF}"/>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C23DBE17-381C-9C56-ABB9-9BCD8370D63A}"/>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16</a:t>
            </a:fld>
            <a:endParaRPr sz="1350">
              <a:solidFill>
                <a:schemeClr val="dk1"/>
              </a:solidFill>
              <a:latin typeface="Arial"/>
              <a:ea typeface="Arial"/>
              <a:cs typeface="Arial"/>
              <a:sym typeface="Arial"/>
            </a:endParaRPr>
          </a:p>
        </p:txBody>
      </p:sp>
      <p:sp>
        <p:nvSpPr>
          <p:cNvPr id="4" name="Textfeld 3">
            <a:extLst>
              <a:ext uri="{FF2B5EF4-FFF2-40B4-BE49-F238E27FC236}">
                <a16:creationId xmlns:a16="http://schemas.microsoft.com/office/drawing/2014/main" id="{55E47E20-6676-FF40-6B74-E87E49BF0AC9}"/>
              </a:ext>
            </a:extLst>
          </p:cNvPr>
          <p:cNvSpPr txBox="1"/>
          <p:nvPr/>
        </p:nvSpPr>
        <p:spPr>
          <a:xfrm>
            <a:off x="120071" y="1315148"/>
            <a:ext cx="4121449" cy="1200329"/>
          </a:xfrm>
          <a:prstGeom prst="rect">
            <a:avLst/>
          </a:prstGeom>
          <a:noFill/>
        </p:spPr>
        <p:txBody>
          <a:bodyPr wrap="none" rtlCol="0">
            <a:spAutoFit/>
          </a:bodyPr>
          <a:lstStyle/>
          <a:p>
            <a:r>
              <a:rPr lang="en-GB" b="1" dirty="0" err="1">
                <a:cs typeface="Calibri" panose="020F0502020204030204" pitchFamily="34" charset="0"/>
              </a:rPr>
              <a:t>Beispiel</a:t>
            </a:r>
            <a:r>
              <a:rPr lang="en-GB" b="1" dirty="0">
                <a:cs typeface="Calibri" panose="020F0502020204030204" pitchFamily="34" charset="0"/>
              </a:rPr>
              <a:t> 1: </a:t>
            </a:r>
            <a:r>
              <a:rPr lang="en-GB" b="1" dirty="0" err="1">
                <a:cs typeface="Calibri" panose="020F0502020204030204" pitchFamily="34" charset="0"/>
              </a:rPr>
              <a:t>Berufsbezeichnungen</a:t>
            </a:r>
            <a:endParaRPr lang="en-GB" b="1" dirty="0">
              <a:cs typeface="Calibri" panose="020F0502020204030204" pitchFamily="34" charset="0"/>
            </a:endParaRPr>
          </a:p>
          <a:p>
            <a:endParaRPr lang="en-GB" b="1" dirty="0">
              <a:cs typeface="Calibri" panose="020F0502020204030204" pitchFamily="34" charset="0"/>
            </a:endParaRPr>
          </a:p>
          <a:p>
            <a:r>
              <a:rPr lang="de-DE" spc="-1" dirty="0">
                <a:solidFill>
                  <a:schemeClr val="dk1"/>
                </a:solidFill>
                <a:ea typeface="DejaVu Sans"/>
                <a:cs typeface="Calibri" panose="020F0502020204030204" pitchFamily="34" charset="0"/>
              </a:rPr>
              <a:t>Aktivität 3: Hausaufgabe mit PTL (20‘) </a:t>
            </a:r>
            <a:endParaRPr lang="de-DE" spc="-1" dirty="0">
              <a:solidFill>
                <a:schemeClr val="dk1"/>
              </a:solidFill>
              <a:cs typeface="Calibri" panose="020F0502020204030204" pitchFamily="34" charset="0"/>
            </a:endParaRPr>
          </a:p>
          <a:p>
            <a:endParaRPr lang="en-GB" b="1" dirty="0">
              <a:cs typeface="Calibri" panose="020F0502020204030204" pitchFamily="34" charset="0"/>
            </a:endParaRPr>
          </a:p>
        </p:txBody>
      </p:sp>
      <p:pic>
        <p:nvPicPr>
          <p:cNvPr id="3" name="Grafik 5">
            <a:extLst>
              <a:ext uri="{FF2B5EF4-FFF2-40B4-BE49-F238E27FC236}">
                <a16:creationId xmlns:a16="http://schemas.microsoft.com/office/drawing/2014/main" id="{2F4A6436-896F-9A56-E4A7-BEEDC54AAA65}"/>
              </a:ext>
            </a:extLst>
          </p:cNvPr>
          <p:cNvPicPr/>
          <p:nvPr/>
        </p:nvPicPr>
        <p:blipFill>
          <a:blip r:embed="rId3"/>
          <a:srcRect b="61219"/>
          <a:stretch/>
        </p:blipFill>
        <p:spPr>
          <a:xfrm>
            <a:off x="0" y="2958353"/>
            <a:ext cx="4121449" cy="2584499"/>
          </a:xfrm>
          <a:prstGeom prst="rect">
            <a:avLst/>
          </a:prstGeom>
          <a:ln w="0">
            <a:noFill/>
          </a:ln>
        </p:spPr>
      </p:pic>
      <p:pic>
        <p:nvPicPr>
          <p:cNvPr id="5" name="Grafik 6">
            <a:extLst>
              <a:ext uri="{FF2B5EF4-FFF2-40B4-BE49-F238E27FC236}">
                <a16:creationId xmlns:a16="http://schemas.microsoft.com/office/drawing/2014/main" id="{E9F5FA8A-0F0F-1ECB-1B3F-28C2D615D758}"/>
              </a:ext>
            </a:extLst>
          </p:cNvPr>
          <p:cNvPicPr/>
          <p:nvPr/>
        </p:nvPicPr>
        <p:blipFill>
          <a:blip r:embed="rId3"/>
          <a:srcRect t="38005"/>
          <a:stretch/>
        </p:blipFill>
        <p:spPr>
          <a:xfrm>
            <a:off x="4241520" y="1761564"/>
            <a:ext cx="4864532" cy="4310721"/>
          </a:xfrm>
          <a:prstGeom prst="rect">
            <a:avLst/>
          </a:prstGeom>
          <a:ln w="0">
            <a:noFill/>
          </a:ln>
        </p:spPr>
      </p:pic>
      <p:sp>
        <p:nvSpPr>
          <p:cNvPr id="2" name="PlaceHolder 1">
            <a:extLst>
              <a:ext uri="{FF2B5EF4-FFF2-40B4-BE49-F238E27FC236}">
                <a16:creationId xmlns:a16="http://schemas.microsoft.com/office/drawing/2014/main" id="{8ACF4D9C-DA1D-EBE0-C3E6-595C587E3D1D}"/>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6" name="Grafik 4">
            <a:extLst>
              <a:ext uri="{FF2B5EF4-FFF2-40B4-BE49-F238E27FC236}">
                <a16:creationId xmlns:a16="http://schemas.microsoft.com/office/drawing/2014/main" id="{6382A8F2-CA36-CCA9-6254-6FF44E916709}"/>
              </a:ext>
            </a:extLst>
          </p:cNvPr>
          <p:cNvPicPr/>
          <p:nvPr/>
        </p:nvPicPr>
        <p:blipFill>
          <a:blip r:embed="rId4"/>
          <a:stretch/>
        </p:blipFill>
        <p:spPr>
          <a:xfrm>
            <a:off x="6721200" y="403200"/>
            <a:ext cx="2097720" cy="1092240"/>
          </a:xfrm>
          <a:prstGeom prst="rect">
            <a:avLst/>
          </a:prstGeom>
          <a:ln w="0">
            <a:noFill/>
          </a:ln>
        </p:spPr>
      </p:pic>
      <p:sp>
        <p:nvSpPr>
          <p:cNvPr id="7" name="Datumsplatzhalter 6">
            <a:extLst>
              <a:ext uri="{FF2B5EF4-FFF2-40B4-BE49-F238E27FC236}">
                <a16:creationId xmlns:a16="http://schemas.microsoft.com/office/drawing/2014/main" id="{6F526042-3CB9-B99C-0045-BB8DEE046E01}"/>
              </a:ext>
            </a:extLst>
          </p:cNvPr>
          <p:cNvSpPr>
            <a:spLocks noGrp="1"/>
          </p:cNvSpPr>
          <p:nvPr>
            <p:ph type="dt" sz="half" idx="10"/>
          </p:nvPr>
        </p:nvSpPr>
        <p:spPr/>
        <p:txBody>
          <a:bodyPr/>
          <a:lstStyle/>
          <a:p>
            <a:r>
              <a:rPr lang="de-DE"/>
              <a:t>30.09.2025</a:t>
            </a:r>
            <a:endParaRPr lang="en-US" dirty="0"/>
          </a:p>
        </p:txBody>
      </p:sp>
      <p:sp>
        <p:nvSpPr>
          <p:cNvPr id="8" name="Fußzeilenplatzhalter 7">
            <a:extLst>
              <a:ext uri="{FF2B5EF4-FFF2-40B4-BE49-F238E27FC236}">
                <a16:creationId xmlns:a16="http://schemas.microsoft.com/office/drawing/2014/main" id="{1551F9BB-3CF5-FBD1-AC53-539A347A00B5}"/>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Tree>
    <p:extLst>
      <p:ext uri="{BB962C8B-B14F-4D97-AF65-F5344CB8AC3E}">
        <p14:creationId xmlns:p14="http://schemas.microsoft.com/office/powerpoint/2010/main" val="4258940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9C9202B9-7196-7613-4A99-CFF6312FE184}"/>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5073ECB9-7F05-B50F-E469-8B6E6AB73582}"/>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17</a:t>
            </a:fld>
            <a:endParaRPr sz="1350">
              <a:solidFill>
                <a:schemeClr val="dk1"/>
              </a:solidFill>
              <a:latin typeface="Arial"/>
              <a:ea typeface="Arial"/>
              <a:cs typeface="Arial"/>
              <a:sym typeface="Arial"/>
            </a:endParaRPr>
          </a:p>
        </p:txBody>
      </p:sp>
      <p:sp>
        <p:nvSpPr>
          <p:cNvPr id="4" name="Textfeld 3">
            <a:extLst>
              <a:ext uri="{FF2B5EF4-FFF2-40B4-BE49-F238E27FC236}">
                <a16:creationId xmlns:a16="http://schemas.microsoft.com/office/drawing/2014/main" id="{8B7D52A3-7360-2331-F018-0C6D195D585B}"/>
              </a:ext>
            </a:extLst>
          </p:cNvPr>
          <p:cNvSpPr txBox="1"/>
          <p:nvPr/>
        </p:nvSpPr>
        <p:spPr>
          <a:xfrm>
            <a:off x="324000" y="1213245"/>
            <a:ext cx="6626814" cy="1200329"/>
          </a:xfrm>
          <a:prstGeom prst="rect">
            <a:avLst/>
          </a:prstGeom>
          <a:noFill/>
        </p:spPr>
        <p:txBody>
          <a:bodyPr wrap="none" rtlCol="0">
            <a:spAutoFit/>
          </a:bodyPr>
          <a:lstStyle/>
          <a:p>
            <a:r>
              <a:rPr lang="en-GB" b="1" dirty="0" err="1">
                <a:cs typeface="Calibri" panose="020F0502020204030204" pitchFamily="34" charset="0"/>
              </a:rPr>
              <a:t>Beispiel</a:t>
            </a:r>
            <a:r>
              <a:rPr lang="en-GB" b="1" dirty="0">
                <a:cs typeface="Calibri" panose="020F0502020204030204" pitchFamily="34" charset="0"/>
              </a:rPr>
              <a:t> 1: </a:t>
            </a:r>
            <a:r>
              <a:rPr lang="en-GB" b="1" dirty="0" err="1">
                <a:cs typeface="Calibri" panose="020F0502020204030204" pitchFamily="34" charset="0"/>
              </a:rPr>
              <a:t>Berufsbezeichnungen</a:t>
            </a:r>
            <a:br>
              <a:rPr lang="en-GB" b="1" dirty="0">
                <a:cs typeface="Calibri" panose="020F0502020204030204" pitchFamily="34" charset="0"/>
              </a:rPr>
            </a:br>
            <a:endParaRPr lang="en-GB" b="1" dirty="0">
              <a:cs typeface="Calibri" panose="020F0502020204030204" pitchFamily="34" charset="0"/>
            </a:endParaRPr>
          </a:p>
          <a:p>
            <a:r>
              <a:rPr lang="de-DE" spc="-1" dirty="0">
                <a:solidFill>
                  <a:schemeClr val="dk1"/>
                </a:solidFill>
                <a:ea typeface="DejaVu Sans"/>
                <a:cs typeface="Calibri" panose="020F0502020204030204" pitchFamily="34" charset="0"/>
              </a:rPr>
              <a:t>Aktivität 4: Steckbrief schreiben und in Kleingruppen vorstellen </a:t>
            </a:r>
            <a:endParaRPr lang="de-DE" spc="-1" dirty="0">
              <a:solidFill>
                <a:schemeClr val="dk1"/>
              </a:solidFill>
              <a:cs typeface="Calibri" panose="020F0502020204030204" pitchFamily="34" charset="0"/>
            </a:endParaRPr>
          </a:p>
          <a:p>
            <a:endParaRPr lang="en-GB" b="1" dirty="0">
              <a:cs typeface="Calibri" panose="020F0502020204030204" pitchFamily="34" charset="0"/>
            </a:endParaRPr>
          </a:p>
        </p:txBody>
      </p:sp>
      <p:pic>
        <p:nvPicPr>
          <p:cNvPr id="2" name="Grafik 7">
            <a:extLst>
              <a:ext uri="{FF2B5EF4-FFF2-40B4-BE49-F238E27FC236}">
                <a16:creationId xmlns:a16="http://schemas.microsoft.com/office/drawing/2014/main" id="{D5670E9A-A32A-FEB1-D2BD-646806F16EB6}"/>
              </a:ext>
            </a:extLst>
          </p:cNvPr>
          <p:cNvPicPr/>
          <p:nvPr/>
        </p:nvPicPr>
        <p:blipFill>
          <a:blip r:embed="rId3"/>
          <a:srcRect r="1113" b="45568"/>
          <a:stretch/>
        </p:blipFill>
        <p:spPr>
          <a:xfrm>
            <a:off x="212182" y="2292165"/>
            <a:ext cx="4061658" cy="3375396"/>
          </a:xfrm>
          <a:prstGeom prst="rect">
            <a:avLst/>
          </a:prstGeom>
          <a:ln w="0">
            <a:noFill/>
          </a:ln>
        </p:spPr>
      </p:pic>
      <p:pic>
        <p:nvPicPr>
          <p:cNvPr id="6" name="Grafik 8">
            <a:extLst>
              <a:ext uri="{FF2B5EF4-FFF2-40B4-BE49-F238E27FC236}">
                <a16:creationId xmlns:a16="http://schemas.microsoft.com/office/drawing/2014/main" id="{C2B9FAB6-E941-A0C9-4BB2-8DA01FDEDAB9}"/>
              </a:ext>
            </a:extLst>
          </p:cNvPr>
          <p:cNvPicPr/>
          <p:nvPr/>
        </p:nvPicPr>
        <p:blipFill>
          <a:blip r:embed="rId3"/>
          <a:srcRect t="54603" r="-552"/>
          <a:stretch/>
        </p:blipFill>
        <p:spPr>
          <a:xfrm>
            <a:off x="4471357" y="2413574"/>
            <a:ext cx="4460461" cy="3050725"/>
          </a:xfrm>
          <a:prstGeom prst="rect">
            <a:avLst/>
          </a:prstGeom>
          <a:ln w="0">
            <a:noFill/>
          </a:ln>
        </p:spPr>
      </p:pic>
      <p:sp>
        <p:nvSpPr>
          <p:cNvPr id="7" name="PlaceHolder 1">
            <a:extLst>
              <a:ext uri="{FF2B5EF4-FFF2-40B4-BE49-F238E27FC236}">
                <a16:creationId xmlns:a16="http://schemas.microsoft.com/office/drawing/2014/main" id="{A69B721D-F1E7-80F2-1DE0-C079777E2222}"/>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EBC734DB-9C40-BEDC-DEA9-7FF822B12A97}"/>
              </a:ext>
            </a:extLst>
          </p:cNvPr>
          <p:cNvPicPr/>
          <p:nvPr/>
        </p:nvPicPr>
        <p:blipFill>
          <a:blip r:embed="rId4"/>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CDDA3B0D-3908-3639-FF16-FF6C4D8A3B40}"/>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10BDC219-44BA-6AD6-E9A0-280C6091ABA9}"/>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Tree>
    <p:extLst>
      <p:ext uri="{BB962C8B-B14F-4D97-AF65-F5344CB8AC3E}">
        <p14:creationId xmlns:p14="http://schemas.microsoft.com/office/powerpoint/2010/main" val="905285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1032849F-CB6E-B4B8-9A1A-8C62B473CF81}"/>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A859A43D-62E0-350E-6F5A-688C05CEB826}"/>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18</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44C79B08-041F-83C4-BD77-2E51B66426BE}"/>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27B7A6B0-3B9B-F66A-ED21-84DE2D193D43}"/>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A5103F1C-70CB-9E4C-475E-926162FE9A02}"/>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ACA2C805-56DB-06BE-CE4F-F99F29D6E92A}"/>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
        <p:nvSpPr>
          <p:cNvPr id="12" name="Textfeld 11">
            <a:extLst>
              <a:ext uri="{FF2B5EF4-FFF2-40B4-BE49-F238E27FC236}">
                <a16:creationId xmlns:a16="http://schemas.microsoft.com/office/drawing/2014/main" id="{9BEC993B-CB6E-FC02-839F-F136B4A8CA90}"/>
              </a:ext>
            </a:extLst>
          </p:cNvPr>
          <p:cNvSpPr txBox="1"/>
          <p:nvPr/>
        </p:nvSpPr>
        <p:spPr>
          <a:xfrm>
            <a:off x="323999" y="1403448"/>
            <a:ext cx="8544335" cy="954107"/>
          </a:xfrm>
          <a:prstGeom prst="rect">
            <a:avLst/>
          </a:prstGeom>
          <a:noFill/>
        </p:spPr>
        <p:txBody>
          <a:bodyPr wrap="square">
            <a:spAutoFit/>
          </a:bodyPr>
          <a:lstStyle/>
          <a:p>
            <a:r>
              <a:rPr lang="en-GB" sz="2000" b="1" dirty="0" err="1">
                <a:latin typeface="Calibri" panose="020F0502020204030204" pitchFamily="34" charset="0"/>
                <a:cs typeface="Calibri" panose="020F0502020204030204" pitchFamily="34" charset="0"/>
              </a:rPr>
              <a:t>Beispiel</a:t>
            </a:r>
            <a:r>
              <a:rPr lang="en-GB" sz="2000" b="1" dirty="0">
                <a:latin typeface="Calibri" panose="020F0502020204030204" pitchFamily="34" charset="0"/>
                <a:cs typeface="Calibri" panose="020F0502020204030204" pitchFamily="34" charset="0"/>
              </a:rPr>
              <a:t> 2: </a:t>
            </a:r>
            <a:r>
              <a:rPr lang="en-GB" sz="2000" b="1" dirty="0" err="1">
                <a:latin typeface="Calibri" panose="020F0502020204030204" pitchFamily="34" charset="0"/>
                <a:cs typeface="Calibri" panose="020F0502020204030204" pitchFamily="34" charset="0"/>
              </a:rPr>
              <a:t>Nomenkomposita</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Donaudampfschiffahrtsgesellschaftskapitän</a:t>
            </a:r>
            <a:r>
              <a:rPr lang="en-GB" sz="2000" b="1" dirty="0">
                <a:latin typeface="Calibri" panose="020F0502020204030204" pitchFamily="34" charset="0"/>
                <a:cs typeface="Calibri" panose="020F0502020204030204" pitchFamily="34" charset="0"/>
              </a:rPr>
              <a:t>)</a:t>
            </a:r>
          </a:p>
          <a:p>
            <a:br>
              <a:rPr lang="en-GB" sz="1800" b="1" dirty="0">
                <a:latin typeface="Calibri" panose="020F0502020204030204" pitchFamily="34" charset="0"/>
                <a:cs typeface="Calibri" panose="020F0502020204030204" pitchFamily="34" charset="0"/>
              </a:rPr>
            </a:br>
            <a:r>
              <a:rPr lang="de-DE" sz="1800" spc="-1" dirty="0">
                <a:solidFill>
                  <a:schemeClr val="dk1"/>
                </a:solidFill>
                <a:latin typeface="Calibri" panose="020F0502020204030204" pitchFamily="34" charset="0"/>
                <a:ea typeface="DejaVu Sans"/>
                <a:cs typeface="Calibri" panose="020F0502020204030204" pitchFamily="34" charset="0"/>
              </a:rPr>
              <a:t>Aktivität 1: Leseverstehen </a:t>
            </a:r>
            <a:endParaRPr lang="de-DE" sz="1800" spc="-1" dirty="0">
              <a:solidFill>
                <a:schemeClr val="dk1"/>
              </a:solidFill>
              <a:latin typeface="Calibri" panose="020F0502020204030204" pitchFamily="34" charset="0"/>
              <a:cs typeface="Calibri" panose="020F0502020204030204" pitchFamily="34" charset="0"/>
            </a:endParaRPr>
          </a:p>
        </p:txBody>
      </p:sp>
      <p:pic>
        <p:nvPicPr>
          <p:cNvPr id="13" name="Grafik 1">
            <a:extLst>
              <a:ext uri="{FF2B5EF4-FFF2-40B4-BE49-F238E27FC236}">
                <a16:creationId xmlns:a16="http://schemas.microsoft.com/office/drawing/2014/main" id="{B2AFABD4-A453-1510-63AE-7E3A0F1A9935}"/>
              </a:ext>
            </a:extLst>
          </p:cNvPr>
          <p:cNvPicPr/>
          <p:nvPr/>
        </p:nvPicPr>
        <p:blipFill>
          <a:blip r:embed="rId4"/>
          <a:srcRect b="39146"/>
          <a:stretch/>
        </p:blipFill>
        <p:spPr>
          <a:xfrm>
            <a:off x="1947451" y="2495688"/>
            <a:ext cx="5554674" cy="3522044"/>
          </a:xfrm>
          <a:prstGeom prst="rect">
            <a:avLst/>
          </a:prstGeom>
          <a:ln w="0">
            <a:solidFill>
              <a:srgbClr val="009AD1"/>
            </a:solidFill>
          </a:ln>
        </p:spPr>
      </p:pic>
    </p:spTree>
    <p:extLst>
      <p:ext uri="{BB962C8B-B14F-4D97-AF65-F5344CB8AC3E}">
        <p14:creationId xmlns:p14="http://schemas.microsoft.com/office/powerpoint/2010/main" val="3898769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EF482B62-CAB6-FA07-3E34-F82CA25BCD31}"/>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11233C5E-EE00-E0E5-BA31-CE68A154B925}"/>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19</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9DA914A3-11FA-3914-EA0E-3995E784B55A}"/>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B1127BE8-D955-0F07-6162-0B58B307A829}"/>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A8E91F9C-721F-B35A-B06A-D06E5EB0FAD5}"/>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7FBA158A-3017-26BD-781D-0180AC5CF4D1}"/>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pic>
        <p:nvPicPr>
          <p:cNvPr id="2" name="Grafik 2">
            <a:extLst>
              <a:ext uri="{FF2B5EF4-FFF2-40B4-BE49-F238E27FC236}">
                <a16:creationId xmlns:a16="http://schemas.microsoft.com/office/drawing/2014/main" id="{45B239F0-0298-10C9-16E3-6AB6B2D3E098}"/>
              </a:ext>
            </a:extLst>
          </p:cNvPr>
          <p:cNvPicPr/>
          <p:nvPr/>
        </p:nvPicPr>
        <p:blipFill>
          <a:blip r:embed="rId4"/>
          <a:srcRect t="59686"/>
          <a:stretch/>
        </p:blipFill>
        <p:spPr>
          <a:xfrm>
            <a:off x="1472453" y="1600200"/>
            <a:ext cx="5982273" cy="2533995"/>
          </a:xfrm>
          <a:prstGeom prst="rect">
            <a:avLst/>
          </a:prstGeom>
          <a:ln w="0">
            <a:noFill/>
          </a:ln>
        </p:spPr>
      </p:pic>
      <p:pic>
        <p:nvPicPr>
          <p:cNvPr id="4" name="Grafik 3">
            <a:extLst>
              <a:ext uri="{FF2B5EF4-FFF2-40B4-BE49-F238E27FC236}">
                <a16:creationId xmlns:a16="http://schemas.microsoft.com/office/drawing/2014/main" id="{0DC4E97F-0A2A-6B55-9451-33D1290185EB}"/>
              </a:ext>
            </a:extLst>
          </p:cNvPr>
          <p:cNvPicPr/>
          <p:nvPr/>
        </p:nvPicPr>
        <p:blipFill>
          <a:blip r:embed="rId5"/>
          <a:srcRect b="73663"/>
          <a:stretch/>
        </p:blipFill>
        <p:spPr>
          <a:xfrm>
            <a:off x="1521187" y="4134195"/>
            <a:ext cx="5933539" cy="1725305"/>
          </a:xfrm>
          <a:prstGeom prst="rect">
            <a:avLst/>
          </a:prstGeom>
          <a:ln w="0">
            <a:noFill/>
          </a:ln>
        </p:spPr>
      </p:pic>
      <p:sp>
        <p:nvSpPr>
          <p:cNvPr id="6" name="Rechteck 8">
            <a:extLst>
              <a:ext uri="{FF2B5EF4-FFF2-40B4-BE49-F238E27FC236}">
                <a16:creationId xmlns:a16="http://schemas.microsoft.com/office/drawing/2014/main" id="{C8584473-13CF-63BE-23CE-2D34F0AAD916}"/>
              </a:ext>
            </a:extLst>
          </p:cNvPr>
          <p:cNvSpPr/>
          <p:nvPr/>
        </p:nvSpPr>
        <p:spPr>
          <a:xfrm>
            <a:off x="1404000" y="1482120"/>
            <a:ext cx="5933539" cy="4404858"/>
          </a:xfrm>
          <a:prstGeom prst="rect">
            <a:avLst/>
          </a:prstGeom>
          <a:noFill/>
          <a:ln w="6350">
            <a:solidFill>
              <a:srgbClr val="009AD1"/>
            </a:solidFill>
          </a:ln>
        </p:spPr>
        <p:style>
          <a:lnRef idx="2">
            <a:schemeClr val="accent1">
              <a:shade val="15000"/>
            </a:schemeClr>
          </a:lnRef>
          <a:fillRef idx="1">
            <a:schemeClr val="accent1"/>
          </a:fillRef>
          <a:effectRef idx="0">
            <a:schemeClr val="accent1"/>
          </a:effectRef>
          <a:fontRef idx="minor"/>
        </p:style>
        <p:txBody>
          <a:bodyPr lIns="67500" tIns="33750" rIns="67500" bIns="33750" anchor="ctr">
            <a:noAutofit/>
          </a:bodyPr>
          <a:lstStyle/>
          <a:p>
            <a:pPr algn="ctr">
              <a:tabLst>
                <a:tab pos="0" algn="l"/>
              </a:tabLst>
            </a:pPr>
            <a:endParaRPr lang="de-DE" sz="1350" spc="-1">
              <a:solidFill>
                <a:srgbClr val="FFFFFF"/>
              </a:solidFill>
              <a:latin typeface="Arial"/>
              <a:ea typeface="DejaVu Sans"/>
            </a:endParaRPr>
          </a:p>
        </p:txBody>
      </p:sp>
    </p:spTree>
    <p:extLst>
      <p:ext uri="{BB962C8B-B14F-4D97-AF65-F5344CB8AC3E}">
        <p14:creationId xmlns:p14="http://schemas.microsoft.com/office/powerpoint/2010/main" val="147310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Foliennummernplatzhalter 5"/>
          <p:cNvSpPr/>
          <p:nvPr/>
        </p:nvSpPr>
        <p:spPr>
          <a:xfrm>
            <a:off x="324000" y="6453360"/>
            <a:ext cx="932400" cy="21348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defTabSz="914400">
              <a:lnSpc>
                <a:spcPct val="100000"/>
              </a:lnSpc>
            </a:pPr>
            <a:fld id="{15F45438-E845-41B4-95ED-5B248EF6346B}" type="slidenum">
              <a:rPr lang="de-DE" sz="800" b="1" strike="noStrike" spc="-1">
                <a:solidFill>
                  <a:srgbClr val="000000"/>
                </a:solidFill>
                <a:latin typeface="Arial"/>
                <a:ea typeface="DejaVu Sans"/>
              </a:rPr>
              <a:t>2</a:t>
            </a:fld>
            <a:endParaRPr lang="en-US" sz="800" b="0" strike="noStrike" spc="-1">
              <a:solidFill>
                <a:srgbClr val="000000"/>
              </a:solidFill>
              <a:latin typeface="Calibri"/>
            </a:endParaRPr>
          </a:p>
        </p:txBody>
      </p:sp>
      <p:sp>
        <p:nvSpPr>
          <p:cNvPr id="121" name="TextShape 1"/>
          <p:cNvSpPr/>
          <p:nvPr/>
        </p:nvSpPr>
        <p:spPr>
          <a:xfrm>
            <a:off x="2337480" y="1222348"/>
            <a:ext cx="4534560" cy="1221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gn="ctr" defTabSz="914400">
              <a:lnSpc>
                <a:spcPct val="95000"/>
              </a:lnSpc>
            </a:pPr>
            <a:r>
              <a:rPr lang="de-DE" sz="3200" b="1" u="sng" strike="noStrike" spc="-1" dirty="0">
                <a:solidFill>
                  <a:srgbClr val="000000"/>
                </a:solidFill>
                <a:uFill>
                  <a:solidFill>
                    <a:srgbClr val="009AD1"/>
                  </a:solidFill>
                </a:uFill>
                <a:latin typeface="Arial"/>
                <a:ea typeface="DejaVu Sans"/>
              </a:rPr>
              <a:t>Mehrsprachigkeit als Ressource</a:t>
            </a:r>
            <a:endParaRPr lang="en-US" sz="3200" b="0" strike="noStrike" spc="-1" dirty="0">
              <a:solidFill>
                <a:srgbClr val="000000"/>
              </a:solidFill>
              <a:latin typeface="Calibri"/>
            </a:endParaRPr>
          </a:p>
        </p:txBody>
      </p:sp>
      <p:sp>
        <p:nvSpPr>
          <p:cNvPr id="2" name="Datumsplatzhalter 1">
            <a:extLst>
              <a:ext uri="{FF2B5EF4-FFF2-40B4-BE49-F238E27FC236}">
                <a16:creationId xmlns:a16="http://schemas.microsoft.com/office/drawing/2014/main" id="{60D7B7B0-4CBC-6170-C988-84FF7238EF8C}"/>
              </a:ext>
            </a:extLst>
          </p:cNvPr>
          <p:cNvSpPr>
            <a:spLocks noGrp="1"/>
          </p:cNvSpPr>
          <p:nvPr>
            <p:ph type="dt" idx="3"/>
          </p:nvPr>
        </p:nvSpPr>
        <p:spPr/>
        <p:txBody>
          <a:bodyPr/>
          <a:lstStyle/>
          <a:p>
            <a:r>
              <a:rPr lang="de-DE"/>
              <a:t>30.09.2025</a:t>
            </a:r>
          </a:p>
        </p:txBody>
      </p:sp>
      <p:sp>
        <p:nvSpPr>
          <p:cNvPr id="4" name="Fußzeilenplatzhalter 3">
            <a:extLst>
              <a:ext uri="{FF2B5EF4-FFF2-40B4-BE49-F238E27FC236}">
                <a16:creationId xmlns:a16="http://schemas.microsoft.com/office/drawing/2014/main" id="{1947589D-8258-4B4E-3451-39F14ED05182}"/>
              </a:ext>
            </a:extLst>
          </p:cNvPr>
          <p:cNvSpPr>
            <a:spLocks noGrp="1"/>
          </p:cNvSpPr>
          <p:nvPr>
            <p:ph type="ftr" idx="1"/>
          </p:nvPr>
        </p:nvSpPr>
        <p:spPr>
          <a:xfrm>
            <a:off x="2484360" y="6453360"/>
            <a:ext cx="4534560" cy="213480"/>
          </a:xfrm>
        </p:spPr>
        <p:txBody>
          <a:bodyPr/>
          <a:lstStyle/>
          <a:p>
            <a:r>
              <a:rPr lang="de-DE" dirty="0"/>
              <a:t>Pädagogisches </a:t>
            </a:r>
            <a:r>
              <a:rPr lang="de-DE" dirty="0" err="1"/>
              <a:t>Translanguaging</a:t>
            </a:r>
            <a:r>
              <a:rPr lang="de-DE" dirty="0"/>
              <a:t> als Ansatz zur Mehrsprachigkeitsförderung im Unterricht</a:t>
            </a:r>
          </a:p>
        </p:txBody>
      </p:sp>
      <p:pic>
        <p:nvPicPr>
          <p:cNvPr id="5" name="Picture 1">
            <a:extLst>
              <a:ext uri="{FF2B5EF4-FFF2-40B4-BE49-F238E27FC236}">
                <a16:creationId xmlns:a16="http://schemas.microsoft.com/office/drawing/2014/main" id="{61212278-3055-5B2E-ACA1-300BB74DEC5E}"/>
              </a:ext>
            </a:extLst>
          </p:cNvPr>
          <p:cNvPicPr/>
          <p:nvPr/>
        </p:nvPicPr>
        <p:blipFill>
          <a:blip r:embed="rId3"/>
          <a:stretch/>
        </p:blipFill>
        <p:spPr>
          <a:xfrm>
            <a:off x="3656700" y="3157871"/>
            <a:ext cx="2189880" cy="1780560"/>
          </a:xfrm>
          <a:prstGeom prst="rect">
            <a:avLst/>
          </a:prstGeom>
          <a:ln w="0">
            <a:noFill/>
          </a:ln>
        </p:spPr>
      </p:pic>
      <p:pic>
        <p:nvPicPr>
          <p:cNvPr id="7" name="Grafik 6" descr="Lupe mit einfarbiger Füllung">
            <a:extLst>
              <a:ext uri="{FF2B5EF4-FFF2-40B4-BE49-F238E27FC236}">
                <a16:creationId xmlns:a16="http://schemas.microsoft.com/office/drawing/2014/main" id="{238FAB82-1814-9CF9-815B-DB8C1933CB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752667">
            <a:off x="2710542" y="1117496"/>
            <a:ext cx="5069541" cy="506954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E9AC4F60-9F4B-2DEF-A5EF-3C93D15DD403}"/>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1CF13559-5C9B-58EC-FE91-2D513E095A48}"/>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20</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DB10BBDB-DC2F-68E9-C449-0E742724F14E}"/>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1C6B97A2-FF43-E11C-6BFF-5DABE7E3E0FF}"/>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D2844650-9DBC-FB42-7540-7DF3CD5115D7}"/>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BD69C082-C17A-7087-1B46-6EB01BA64C9B}"/>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pic>
        <p:nvPicPr>
          <p:cNvPr id="2" name="Grafik 7">
            <a:extLst>
              <a:ext uri="{FF2B5EF4-FFF2-40B4-BE49-F238E27FC236}">
                <a16:creationId xmlns:a16="http://schemas.microsoft.com/office/drawing/2014/main" id="{2885AF4D-AD10-23B8-433F-9AD71D4F73CA}"/>
              </a:ext>
            </a:extLst>
          </p:cNvPr>
          <p:cNvPicPr/>
          <p:nvPr/>
        </p:nvPicPr>
        <p:blipFill>
          <a:blip r:embed="rId4"/>
          <a:srcRect t="26563"/>
          <a:stretch/>
        </p:blipFill>
        <p:spPr>
          <a:xfrm>
            <a:off x="1848971" y="1620371"/>
            <a:ext cx="5396181" cy="4274437"/>
          </a:xfrm>
          <a:prstGeom prst="rect">
            <a:avLst/>
          </a:prstGeom>
          <a:ln w="0">
            <a:solidFill>
              <a:srgbClr val="009AD1"/>
            </a:solidFill>
          </a:ln>
        </p:spPr>
      </p:pic>
    </p:spTree>
    <p:extLst>
      <p:ext uri="{BB962C8B-B14F-4D97-AF65-F5344CB8AC3E}">
        <p14:creationId xmlns:p14="http://schemas.microsoft.com/office/powerpoint/2010/main" val="288973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4A247FE0-C3F9-FADC-4150-B59584887F0B}"/>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A65137AD-D577-7039-2B5C-54ECD111C7C8}"/>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21</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84D9EFF2-E557-48B9-C795-616DD3E28827}"/>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3C64BD99-5AC4-BE27-B514-32D80472B3E2}"/>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3533310D-CED3-7310-1062-7C3771BBB22F}"/>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5E866D81-397B-C2F5-28B2-C5BB6064A106}"/>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
        <p:nvSpPr>
          <p:cNvPr id="4" name="Textfeld 3">
            <a:extLst>
              <a:ext uri="{FF2B5EF4-FFF2-40B4-BE49-F238E27FC236}">
                <a16:creationId xmlns:a16="http://schemas.microsoft.com/office/drawing/2014/main" id="{C45D265B-3C53-A042-C16F-5572B999D44B}"/>
              </a:ext>
            </a:extLst>
          </p:cNvPr>
          <p:cNvSpPr txBox="1"/>
          <p:nvPr/>
        </p:nvSpPr>
        <p:spPr>
          <a:xfrm>
            <a:off x="324000" y="1369899"/>
            <a:ext cx="4270143" cy="400110"/>
          </a:xfrm>
          <a:prstGeom prst="rect">
            <a:avLst/>
          </a:prstGeom>
          <a:noFill/>
        </p:spPr>
        <p:txBody>
          <a:bodyPr wrap="none" rtlCol="0">
            <a:spAutoFit/>
          </a:bodyPr>
          <a:lstStyle/>
          <a:p>
            <a:r>
              <a:rPr lang="de-DE" sz="2000" spc="-1" dirty="0">
                <a:solidFill>
                  <a:schemeClr val="dk1"/>
                </a:solidFill>
                <a:latin typeface="Calibri" panose="020F0502020204030204" pitchFamily="34" charset="0"/>
                <a:ea typeface="DejaVu Sans"/>
                <a:cs typeface="Calibri" panose="020F0502020204030204" pitchFamily="34" charset="0"/>
              </a:rPr>
              <a:t>Aufgabe zum selektiven Leseverstehen:</a:t>
            </a:r>
            <a:endParaRPr lang="en-GB" sz="2000" b="1" dirty="0">
              <a:latin typeface="Calibri" panose="020F0502020204030204" pitchFamily="34" charset="0"/>
              <a:cs typeface="Calibri" panose="020F0502020204030204" pitchFamily="34" charset="0"/>
            </a:endParaRPr>
          </a:p>
        </p:txBody>
      </p:sp>
      <p:pic>
        <p:nvPicPr>
          <p:cNvPr id="6" name="Grafik 3">
            <a:extLst>
              <a:ext uri="{FF2B5EF4-FFF2-40B4-BE49-F238E27FC236}">
                <a16:creationId xmlns:a16="http://schemas.microsoft.com/office/drawing/2014/main" id="{8C73C518-4521-E2A1-647A-EDD1BB400EA4}"/>
              </a:ext>
            </a:extLst>
          </p:cNvPr>
          <p:cNvPicPr/>
          <p:nvPr/>
        </p:nvPicPr>
        <p:blipFill>
          <a:blip r:embed="rId4"/>
          <a:stretch/>
        </p:blipFill>
        <p:spPr>
          <a:xfrm>
            <a:off x="324000" y="1821134"/>
            <a:ext cx="4386968" cy="2737599"/>
          </a:xfrm>
          <a:prstGeom prst="rect">
            <a:avLst/>
          </a:prstGeom>
          <a:ln w="0">
            <a:noFill/>
          </a:ln>
        </p:spPr>
      </p:pic>
      <p:sp>
        <p:nvSpPr>
          <p:cNvPr id="9" name="Textfeld 8">
            <a:extLst>
              <a:ext uri="{FF2B5EF4-FFF2-40B4-BE49-F238E27FC236}">
                <a16:creationId xmlns:a16="http://schemas.microsoft.com/office/drawing/2014/main" id="{36C1A282-5841-FAFC-BC24-BED84B8EEA31}"/>
              </a:ext>
            </a:extLst>
          </p:cNvPr>
          <p:cNvSpPr txBox="1"/>
          <p:nvPr/>
        </p:nvSpPr>
        <p:spPr>
          <a:xfrm>
            <a:off x="4710968" y="1388367"/>
            <a:ext cx="4485908" cy="400110"/>
          </a:xfrm>
          <a:prstGeom prst="rect">
            <a:avLst/>
          </a:prstGeom>
          <a:noFill/>
        </p:spPr>
        <p:txBody>
          <a:bodyPr wrap="none" rtlCol="0">
            <a:spAutoFit/>
          </a:bodyPr>
          <a:lstStyle/>
          <a:p>
            <a:r>
              <a:rPr lang="de-DE" sz="2000" spc="-1" dirty="0">
                <a:solidFill>
                  <a:schemeClr val="dk1"/>
                </a:solidFill>
                <a:latin typeface="Calibri" panose="020F0502020204030204" pitchFamily="34" charset="0"/>
                <a:ea typeface="DejaVu Sans"/>
                <a:cs typeface="Calibri" panose="020F0502020204030204" pitchFamily="34" charset="0"/>
              </a:rPr>
              <a:t>Aufgabe zum detaillierten Leseverstehen:</a:t>
            </a:r>
            <a:endParaRPr lang="en-GB" sz="2000" b="1" dirty="0">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16FD6FCB-D359-5C29-72DD-A3A09DA8E932}"/>
              </a:ext>
            </a:extLst>
          </p:cNvPr>
          <p:cNvPicPr/>
          <p:nvPr/>
        </p:nvPicPr>
        <p:blipFill>
          <a:blip r:embed="rId5"/>
          <a:srcRect b="35302"/>
          <a:stretch/>
        </p:blipFill>
        <p:spPr>
          <a:xfrm>
            <a:off x="4850628" y="1947954"/>
            <a:ext cx="4049486" cy="2039027"/>
          </a:xfrm>
          <a:prstGeom prst="rect">
            <a:avLst/>
          </a:prstGeom>
          <a:ln w="0">
            <a:noFill/>
          </a:ln>
        </p:spPr>
      </p:pic>
      <p:pic>
        <p:nvPicPr>
          <p:cNvPr id="11" name="Grafik 6">
            <a:extLst>
              <a:ext uri="{FF2B5EF4-FFF2-40B4-BE49-F238E27FC236}">
                <a16:creationId xmlns:a16="http://schemas.microsoft.com/office/drawing/2014/main" id="{540ACE98-C265-F5CF-562C-4970C1ADB538}"/>
              </a:ext>
            </a:extLst>
          </p:cNvPr>
          <p:cNvPicPr/>
          <p:nvPr/>
        </p:nvPicPr>
        <p:blipFill>
          <a:blip r:embed="rId6"/>
          <a:stretch/>
        </p:blipFill>
        <p:spPr>
          <a:xfrm>
            <a:off x="4850628" y="4146458"/>
            <a:ext cx="4049486" cy="1890708"/>
          </a:xfrm>
          <a:prstGeom prst="rect">
            <a:avLst/>
          </a:prstGeom>
          <a:ln w="0">
            <a:noFill/>
          </a:ln>
        </p:spPr>
      </p:pic>
    </p:spTree>
    <p:extLst>
      <p:ext uri="{BB962C8B-B14F-4D97-AF65-F5344CB8AC3E}">
        <p14:creationId xmlns:p14="http://schemas.microsoft.com/office/powerpoint/2010/main" val="893301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E0683A73-EB83-38EB-8C73-BFD65BC1373C}"/>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6C0E4765-48F7-D155-269B-DA6713ACA592}"/>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22</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E3EF532C-AE75-63A9-8D9C-B92F2E6C97F3}"/>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E7DF18D2-D888-DB70-A075-478EE28C3CF4}"/>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9F4BBED3-A287-01B9-4F4D-81FC030AC1A7}"/>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24D8F836-D7C5-8BC5-24B1-B1ECDDA7FA04}"/>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
        <p:nvSpPr>
          <p:cNvPr id="2" name="Textfeld 1">
            <a:extLst>
              <a:ext uri="{FF2B5EF4-FFF2-40B4-BE49-F238E27FC236}">
                <a16:creationId xmlns:a16="http://schemas.microsoft.com/office/drawing/2014/main" id="{2B516393-DB6E-F96E-D321-753A0DFF8055}"/>
              </a:ext>
            </a:extLst>
          </p:cNvPr>
          <p:cNvSpPr txBox="1"/>
          <p:nvPr/>
        </p:nvSpPr>
        <p:spPr>
          <a:xfrm>
            <a:off x="324000" y="1325085"/>
            <a:ext cx="5319085" cy="923330"/>
          </a:xfrm>
          <a:prstGeom prst="rect">
            <a:avLst/>
          </a:prstGeom>
          <a:noFill/>
        </p:spPr>
        <p:txBody>
          <a:bodyPr wrap="none" rtlCol="0">
            <a:spAutoFit/>
          </a:bodyPr>
          <a:lstStyle/>
          <a:p>
            <a:r>
              <a:rPr lang="en-GB" b="1" dirty="0" err="1">
                <a:latin typeface="Calibri" panose="020F0502020204030204" pitchFamily="34" charset="0"/>
                <a:cs typeface="Calibri" panose="020F0502020204030204" pitchFamily="34" charset="0"/>
              </a:rPr>
              <a:t>Beispiel</a:t>
            </a:r>
            <a:r>
              <a:rPr lang="en-GB" b="1" dirty="0">
                <a:latin typeface="Calibri" panose="020F0502020204030204" pitchFamily="34" charset="0"/>
                <a:cs typeface="Calibri" panose="020F0502020204030204" pitchFamily="34" charset="0"/>
              </a:rPr>
              <a:t> 2: </a:t>
            </a:r>
            <a:r>
              <a:rPr lang="en-GB" b="1" dirty="0" err="1">
                <a:latin typeface="Calibri" panose="020F0502020204030204" pitchFamily="34" charset="0"/>
                <a:cs typeface="Calibri" panose="020F0502020204030204" pitchFamily="34" charset="0"/>
              </a:rPr>
              <a:t>Nomenkomposita</a:t>
            </a:r>
            <a:br>
              <a:rPr lang="en-GB" b="1" dirty="0">
                <a:latin typeface="Calibri" panose="020F0502020204030204" pitchFamily="34" charset="0"/>
                <a:cs typeface="Calibri" panose="020F0502020204030204" pitchFamily="34" charset="0"/>
              </a:rPr>
            </a:br>
            <a:r>
              <a:rPr lang="de-DE" spc="-1" dirty="0">
                <a:solidFill>
                  <a:schemeClr val="dk1"/>
                </a:solidFill>
                <a:latin typeface="Calibri" panose="020F0502020204030204" pitchFamily="34" charset="0"/>
                <a:ea typeface="DejaVu Sans"/>
                <a:cs typeface="Calibri" panose="020F0502020204030204" pitchFamily="34" charset="0"/>
              </a:rPr>
              <a:t>Aktivität 2: Einführung des grammatischen Phänomens</a:t>
            </a:r>
            <a:endParaRPr lang="de-DE" spc="-1" dirty="0">
              <a:solidFill>
                <a:schemeClr val="dk1"/>
              </a:solidFill>
              <a:latin typeface="Calibri" panose="020F0502020204030204" pitchFamily="34" charset="0"/>
              <a:cs typeface="Calibri" panose="020F0502020204030204" pitchFamily="34" charset="0"/>
            </a:endParaRPr>
          </a:p>
          <a:p>
            <a:endParaRPr lang="en-GB" b="1" dirty="0"/>
          </a:p>
        </p:txBody>
      </p:sp>
      <p:pic>
        <p:nvPicPr>
          <p:cNvPr id="12" name="Grafik 1">
            <a:extLst>
              <a:ext uri="{FF2B5EF4-FFF2-40B4-BE49-F238E27FC236}">
                <a16:creationId xmlns:a16="http://schemas.microsoft.com/office/drawing/2014/main" id="{C13A7B69-D6FE-4CE9-BB27-FE65CA4C7454}"/>
              </a:ext>
            </a:extLst>
          </p:cNvPr>
          <p:cNvPicPr/>
          <p:nvPr/>
        </p:nvPicPr>
        <p:blipFill>
          <a:blip r:embed="rId4"/>
          <a:stretch/>
        </p:blipFill>
        <p:spPr>
          <a:xfrm>
            <a:off x="2066130" y="2683800"/>
            <a:ext cx="5011740" cy="2620350"/>
          </a:xfrm>
          <a:prstGeom prst="rect">
            <a:avLst/>
          </a:prstGeom>
          <a:ln w="0">
            <a:noFill/>
          </a:ln>
        </p:spPr>
      </p:pic>
    </p:spTree>
    <p:extLst>
      <p:ext uri="{BB962C8B-B14F-4D97-AF65-F5344CB8AC3E}">
        <p14:creationId xmlns:p14="http://schemas.microsoft.com/office/powerpoint/2010/main" val="112384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C561162B-996D-5D71-76E8-33BDA5BAB459}"/>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ACD2B016-FCA5-B5EF-DEAA-57F99F6FD52F}"/>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23</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57AC34FB-80BD-DDA1-6677-8EA624172E94}"/>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7EBA7229-2239-2E8E-D9A8-F7A1153C3B57}"/>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87C3B048-B8B5-BC07-9C76-7BC060668619}"/>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33A6AEA0-CD0F-5A8F-F786-B9402203983F}"/>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
        <p:nvSpPr>
          <p:cNvPr id="2" name="Textfeld 1">
            <a:extLst>
              <a:ext uri="{FF2B5EF4-FFF2-40B4-BE49-F238E27FC236}">
                <a16:creationId xmlns:a16="http://schemas.microsoft.com/office/drawing/2014/main" id="{BD102781-5A8B-E710-F5A5-11121E0FE21E}"/>
              </a:ext>
            </a:extLst>
          </p:cNvPr>
          <p:cNvSpPr txBox="1"/>
          <p:nvPr/>
        </p:nvSpPr>
        <p:spPr>
          <a:xfrm>
            <a:off x="324000" y="1325085"/>
            <a:ext cx="6673173" cy="923330"/>
          </a:xfrm>
          <a:prstGeom prst="rect">
            <a:avLst/>
          </a:prstGeom>
          <a:noFill/>
        </p:spPr>
        <p:txBody>
          <a:bodyPr wrap="none" rtlCol="0">
            <a:spAutoFit/>
          </a:bodyPr>
          <a:lstStyle/>
          <a:p>
            <a:r>
              <a:rPr lang="en-GB" b="1" dirty="0" err="1">
                <a:latin typeface="Calibri" panose="020F0502020204030204" pitchFamily="34" charset="0"/>
                <a:cs typeface="Calibri" panose="020F0502020204030204" pitchFamily="34" charset="0"/>
              </a:rPr>
              <a:t>Beispiel</a:t>
            </a:r>
            <a:r>
              <a:rPr lang="en-GB" b="1" dirty="0">
                <a:latin typeface="Calibri" panose="020F0502020204030204" pitchFamily="34" charset="0"/>
                <a:cs typeface="Calibri" panose="020F0502020204030204" pitchFamily="34" charset="0"/>
              </a:rPr>
              <a:t> 2: </a:t>
            </a:r>
            <a:r>
              <a:rPr lang="en-GB" b="1" dirty="0" err="1">
                <a:latin typeface="Calibri" panose="020F0502020204030204" pitchFamily="34" charset="0"/>
                <a:cs typeface="Calibri" panose="020F0502020204030204" pitchFamily="34" charset="0"/>
              </a:rPr>
              <a:t>Nomenkomposita</a:t>
            </a:r>
            <a:br>
              <a:rPr lang="en-GB" b="1" dirty="0">
                <a:latin typeface="Calibri" panose="020F0502020204030204" pitchFamily="34" charset="0"/>
                <a:cs typeface="Calibri" panose="020F0502020204030204" pitchFamily="34" charset="0"/>
              </a:rPr>
            </a:br>
            <a:r>
              <a:rPr lang="de-DE" spc="-1" dirty="0">
                <a:solidFill>
                  <a:schemeClr val="dk1"/>
                </a:solidFill>
                <a:latin typeface="Calibri" panose="020F0502020204030204" pitchFamily="34" charset="0"/>
                <a:ea typeface="DejaVu Sans"/>
                <a:cs typeface="Calibri" panose="020F0502020204030204" pitchFamily="34" charset="0"/>
              </a:rPr>
              <a:t>Aktivität 2: Einführung des grammatischen Phänomens </a:t>
            </a:r>
            <a:r>
              <a:rPr lang="de-DE" spc="-1" dirty="0">
                <a:solidFill>
                  <a:schemeClr val="dk1"/>
                </a:solidFill>
                <a:latin typeface="Calibri" panose="020F0502020204030204" pitchFamily="34" charset="0"/>
                <a:ea typeface="DejaVu Sans"/>
                <a:cs typeface="Calibri" panose="020F0502020204030204" pitchFamily="34" charset="0"/>
                <a:sym typeface="Wingdings" pitchFamily="2" charset="2"/>
              </a:rPr>
              <a:t> </a:t>
            </a:r>
            <a:r>
              <a:rPr lang="de-DE" b="1" spc="-1" dirty="0">
                <a:solidFill>
                  <a:schemeClr val="dk1"/>
                </a:solidFill>
                <a:latin typeface="Calibri" panose="020F0502020204030204" pitchFamily="34" charset="0"/>
                <a:ea typeface="DejaVu Sans"/>
                <a:cs typeface="Calibri" panose="020F0502020204030204" pitchFamily="34" charset="0"/>
                <a:sym typeface="Wingdings" pitchFamily="2" charset="2"/>
              </a:rPr>
              <a:t>Zuordnung</a:t>
            </a:r>
            <a:endParaRPr lang="de-DE" b="1" spc="-1" dirty="0">
              <a:solidFill>
                <a:schemeClr val="dk1"/>
              </a:solidFill>
              <a:latin typeface="Calibri" panose="020F0502020204030204" pitchFamily="34" charset="0"/>
              <a:cs typeface="Calibri" panose="020F0502020204030204" pitchFamily="34" charset="0"/>
            </a:endParaRPr>
          </a:p>
          <a:p>
            <a:endParaRPr lang="en-GB" b="1" dirty="0"/>
          </a:p>
        </p:txBody>
      </p:sp>
      <p:pic>
        <p:nvPicPr>
          <p:cNvPr id="6" name="Grafik 2">
            <a:extLst>
              <a:ext uri="{FF2B5EF4-FFF2-40B4-BE49-F238E27FC236}">
                <a16:creationId xmlns:a16="http://schemas.microsoft.com/office/drawing/2014/main" id="{811EDB9A-BE7A-5084-FEE0-5F8A70226DEB}"/>
              </a:ext>
            </a:extLst>
          </p:cNvPr>
          <p:cNvPicPr/>
          <p:nvPr/>
        </p:nvPicPr>
        <p:blipFill>
          <a:blip r:embed="rId4"/>
          <a:stretch/>
        </p:blipFill>
        <p:spPr>
          <a:xfrm>
            <a:off x="1959480" y="2633040"/>
            <a:ext cx="5224770" cy="2764800"/>
          </a:xfrm>
          <a:prstGeom prst="rect">
            <a:avLst/>
          </a:prstGeom>
          <a:ln w="0">
            <a:noFill/>
          </a:ln>
        </p:spPr>
      </p:pic>
    </p:spTree>
    <p:extLst>
      <p:ext uri="{BB962C8B-B14F-4D97-AF65-F5344CB8AC3E}">
        <p14:creationId xmlns:p14="http://schemas.microsoft.com/office/powerpoint/2010/main" val="310749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1AD2F895-4FB2-1BF0-75BC-4C0B6919EE66}"/>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70E68A4F-B7FD-B623-4F9C-D624256D8CD6}"/>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24</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67D6DE5E-EEEB-7EB1-13CF-9E330EC3791F}"/>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203E85D2-415F-2095-FB52-FBBFBB021684}"/>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EF773F7C-1E8D-0792-53A6-C46CE1A675FF}"/>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629C9C95-75C6-B9BD-C724-8D33DEA83A29}"/>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
        <p:nvSpPr>
          <p:cNvPr id="2" name="Textfeld 1">
            <a:extLst>
              <a:ext uri="{FF2B5EF4-FFF2-40B4-BE49-F238E27FC236}">
                <a16:creationId xmlns:a16="http://schemas.microsoft.com/office/drawing/2014/main" id="{68C917B2-C129-5375-C907-43323DD9CDD7}"/>
              </a:ext>
            </a:extLst>
          </p:cNvPr>
          <p:cNvSpPr txBox="1"/>
          <p:nvPr/>
        </p:nvSpPr>
        <p:spPr>
          <a:xfrm>
            <a:off x="324000" y="1325085"/>
            <a:ext cx="7422609" cy="923330"/>
          </a:xfrm>
          <a:prstGeom prst="rect">
            <a:avLst/>
          </a:prstGeom>
          <a:noFill/>
        </p:spPr>
        <p:txBody>
          <a:bodyPr wrap="none" rtlCol="0">
            <a:spAutoFit/>
          </a:bodyPr>
          <a:lstStyle/>
          <a:p>
            <a:r>
              <a:rPr lang="en-GB" b="1" dirty="0" err="1">
                <a:latin typeface="Calibri" panose="020F0502020204030204" pitchFamily="34" charset="0"/>
                <a:cs typeface="Calibri" panose="020F0502020204030204" pitchFamily="34" charset="0"/>
              </a:rPr>
              <a:t>Beispiel</a:t>
            </a:r>
            <a:r>
              <a:rPr lang="en-GB" b="1" dirty="0">
                <a:latin typeface="Calibri" panose="020F0502020204030204" pitchFamily="34" charset="0"/>
                <a:cs typeface="Calibri" panose="020F0502020204030204" pitchFamily="34" charset="0"/>
              </a:rPr>
              <a:t> 2: </a:t>
            </a:r>
            <a:r>
              <a:rPr lang="en-GB" b="1" dirty="0" err="1">
                <a:latin typeface="Calibri" panose="020F0502020204030204" pitchFamily="34" charset="0"/>
                <a:cs typeface="Calibri" panose="020F0502020204030204" pitchFamily="34" charset="0"/>
              </a:rPr>
              <a:t>Nomenkomposita</a:t>
            </a:r>
            <a:br>
              <a:rPr lang="en-GB" b="1" dirty="0">
                <a:latin typeface="Calibri" panose="020F0502020204030204" pitchFamily="34" charset="0"/>
                <a:cs typeface="Calibri" panose="020F0502020204030204" pitchFamily="34" charset="0"/>
              </a:rPr>
            </a:br>
            <a:r>
              <a:rPr lang="de-DE" spc="-1" dirty="0">
                <a:solidFill>
                  <a:schemeClr val="dk1"/>
                </a:solidFill>
                <a:latin typeface="Calibri" panose="020F0502020204030204" pitchFamily="34" charset="0"/>
                <a:ea typeface="DejaVu Sans"/>
                <a:cs typeface="Calibri" panose="020F0502020204030204" pitchFamily="34" charset="0"/>
              </a:rPr>
              <a:t>Aktivität 2: Einführung des grammatischen Phänomens </a:t>
            </a:r>
            <a:r>
              <a:rPr lang="de-DE" spc="-1" dirty="0">
                <a:solidFill>
                  <a:schemeClr val="dk1"/>
                </a:solidFill>
                <a:latin typeface="Calibri" panose="020F0502020204030204" pitchFamily="34" charset="0"/>
                <a:ea typeface="DejaVu Sans"/>
                <a:cs typeface="Calibri" panose="020F0502020204030204" pitchFamily="34" charset="0"/>
                <a:sym typeface="Wingdings" pitchFamily="2" charset="2"/>
              </a:rPr>
              <a:t> </a:t>
            </a:r>
            <a:r>
              <a:rPr lang="de-DE" b="1" spc="-1" dirty="0">
                <a:solidFill>
                  <a:schemeClr val="dk1"/>
                </a:solidFill>
                <a:latin typeface="Calibri" panose="020F0502020204030204" pitchFamily="34" charset="0"/>
                <a:ea typeface="DejaVu Sans"/>
                <a:cs typeface="Calibri" panose="020F0502020204030204" pitchFamily="34" charset="0"/>
                <a:sym typeface="Wingdings" pitchFamily="2" charset="2"/>
              </a:rPr>
              <a:t>Erarbeitungsphase</a:t>
            </a:r>
            <a:endParaRPr lang="de-DE" b="1" spc="-1" dirty="0">
              <a:solidFill>
                <a:schemeClr val="dk1"/>
              </a:solidFill>
              <a:latin typeface="Calibri" panose="020F0502020204030204" pitchFamily="34" charset="0"/>
              <a:cs typeface="Calibri" panose="020F0502020204030204" pitchFamily="34" charset="0"/>
            </a:endParaRPr>
          </a:p>
          <a:p>
            <a:endParaRPr lang="en-GB" b="1" dirty="0"/>
          </a:p>
        </p:txBody>
      </p:sp>
      <p:pic>
        <p:nvPicPr>
          <p:cNvPr id="4" name="Grafik 3">
            <a:extLst>
              <a:ext uri="{FF2B5EF4-FFF2-40B4-BE49-F238E27FC236}">
                <a16:creationId xmlns:a16="http://schemas.microsoft.com/office/drawing/2014/main" id="{74B14962-2034-B848-503F-2853D4160DD0}"/>
              </a:ext>
            </a:extLst>
          </p:cNvPr>
          <p:cNvPicPr/>
          <p:nvPr/>
        </p:nvPicPr>
        <p:blipFill>
          <a:blip r:embed="rId4"/>
          <a:stretch/>
        </p:blipFill>
        <p:spPr>
          <a:xfrm>
            <a:off x="188637" y="2121266"/>
            <a:ext cx="4382823" cy="3299580"/>
          </a:xfrm>
          <a:prstGeom prst="rect">
            <a:avLst/>
          </a:prstGeom>
          <a:ln w="0">
            <a:noFill/>
          </a:ln>
        </p:spPr>
      </p:pic>
      <p:pic>
        <p:nvPicPr>
          <p:cNvPr id="9" name="Grafik 2">
            <a:extLst>
              <a:ext uri="{FF2B5EF4-FFF2-40B4-BE49-F238E27FC236}">
                <a16:creationId xmlns:a16="http://schemas.microsoft.com/office/drawing/2014/main" id="{4555E9EB-4C83-A544-7EB1-00FEFBC73E04}"/>
              </a:ext>
            </a:extLst>
          </p:cNvPr>
          <p:cNvPicPr/>
          <p:nvPr/>
        </p:nvPicPr>
        <p:blipFill>
          <a:blip r:embed="rId5"/>
          <a:srcRect b="13631"/>
          <a:stretch/>
        </p:blipFill>
        <p:spPr>
          <a:xfrm>
            <a:off x="3183937" y="3100950"/>
            <a:ext cx="5829030" cy="2504520"/>
          </a:xfrm>
          <a:prstGeom prst="roundRect">
            <a:avLst/>
          </a:prstGeom>
          <a:ln w="0">
            <a:noFill/>
          </a:ln>
        </p:spPr>
      </p:pic>
    </p:spTree>
    <p:extLst>
      <p:ext uri="{BB962C8B-B14F-4D97-AF65-F5344CB8AC3E}">
        <p14:creationId xmlns:p14="http://schemas.microsoft.com/office/powerpoint/2010/main" val="3180365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3F4D0608-3D7F-4A38-1654-6C432F408055}"/>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71A69A53-FB1A-ED42-7616-C20D38B05F75}"/>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25</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3BA32195-5499-C120-1697-3A4AC84BB36B}"/>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9C2A3D24-4C39-A592-8072-4F647EB0B7AD}"/>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0997635E-9537-A83B-9D4B-674999D68E7A}"/>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FA63CE0A-DF37-4EDA-9A41-990851A52B97}"/>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
        <p:nvSpPr>
          <p:cNvPr id="4" name="Textfeld 3">
            <a:extLst>
              <a:ext uri="{FF2B5EF4-FFF2-40B4-BE49-F238E27FC236}">
                <a16:creationId xmlns:a16="http://schemas.microsoft.com/office/drawing/2014/main" id="{60C46820-2D69-C817-B6B5-6995B72FC59E}"/>
              </a:ext>
            </a:extLst>
          </p:cNvPr>
          <p:cNvSpPr txBox="1"/>
          <p:nvPr/>
        </p:nvSpPr>
        <p:spPr>
          <a:xfrm>
            <a:off x="324000" y="1482120"/>
            <a:ext cx="4244880" cy="1015663"/>
          </a:xfrm>
          <a:prstGeom prst="rect">
            <a:avLst/>
          </a:prstGeom>
          <a:noFill/>
        </p:spPr>
        <p:txBody>
          <a:bodyPr wrap="none" rtlCol="0">
            <a:spAutoFit/>
          </a:bodyPr>
          <a:lstStyle/>
          <a:p>
            <a:r>
              <a:rPr lang="en-GB" sz="2000" b="1" dirty="0" err="1">
                <a:latin typeface="Calibri" panose="020F0502020204030204" pitchFamily="34" charset="0"/>
                <a:cs typeface="Calibri" panose="020F0502020204030204" pitchFamily="34" charset="0"/>
              </a:rPr>
              <a:t>Beispiel</a:t>
            </a:r>
            <a:r>
              <a:rPr lang="en-GB" sz="2000" b="1" dirty="0">
                <a:latin typeface="Calibri" panose="020F0502020204030204" pitchFamily="34" charset="0"/>
                <a:cs typeface="Calibri" panose="020F0502020204030204" pitchFamily="34" charset="0"/>
              </a:rPr>
              <a:t> 2: </a:t>
            </a:r>
            <a:r>
              <a:rPr lang="en-GB" sz="2000" b="1" dirty="0" err="1">
                <a:latin typeface="Calibri" panose="020F0502020204030204" pitchFamily="34" charset="0"/>
                <a:cs typeface="Calibri" panose="020F0502020204030204" pitchFamily="34" charset="0"/>
              </a:rPr>
              <a:t>Nomenkomposita</a:t>
            </a:r>
            <a:br>
              <a:rPr lang="en-GB" sz="2000" b="1" dirty="0">
                <a:latin typeface="Calibri" panose="020F0502020204030204" pitchFamily="34" charset="0"/>
                <a:cs typeface="Calibri" panose="020F0502020204030204" pitchFamily="34" charset="0"/>
              </a:rPr>
            </a:br>
            <a:r>
              <a:rPr lang="de-DE" sz="2000" spc="-1" dirty="0">
                <a:solidFill>
                  <a:schemeClr val="dk1"/>
                </a:solidFill>
                <a:latin typeface="Calibri" panose="020F0502020204030204" pitchFamily="34" charset="0"/>
                <a:ea typeface="DejaVu Sans"/>
                <a:cs typeface="Calibri" panose="020F0502020204030204" pitchFamily="34" charset="0"/>
              </a:rPr>
              <a:t>Aktivität 3: </a:t>
            </a:r>
            <a:r>
              <a:rPr lang="de-DE" sz="2000" spc="-1" dirty="0" err="1">
                <a:solidFill>
                  <a:schemeClr val="dk1"/>
                </a:solidFill>
                <a:latin typeface="Calibri" panose="020F0502020204030204" pitchFamily="34" charset="0"/>
                <a:ea typeface="DejaVu Sans"/>
                <a:cs typeface="Calibri" panose="020F0502020204030204" pitchFamily="34" charset="0"/>
              </a:rPr>
              <a:t>Kognitivierung</a:t>
            </a:r>
            <a:r>
              <a:rPr lang="de-DE" sz="2000" spc="-1" dirty="0">
                <a:solidFill>
                  <a:schemeClr val="dk1"/>
                </a:solidFill>
                <a:latin typeface="Calibri" panose="020F0502020204030204" pitchFamily="34" charset="0"/>
                <a:ea typeface="DejaVu Sans"/>
                <a:cs typeface="Calibri" panose="020F0502020204030204" pitchFamily="34" charset="0"/>
              </a:rPr>
              <a:t> mit PTL (15‘)</a:t>
            </a:r>
            <a:endParaRPr lang="de-DE" sz="2000" spc="-1" dirty="0">
              <a:solidFill>
                <a:schemeClr val="dk1"/>
              </a:solidFill>
              <a:latin typeface="Calibri" panose="020F0502020204030204" pitchFamily="34" charset="0"/>
              <a:cs typeface="Calibri" panose="020F0502020204030204" pitchFamily="34" charset="0"/>
            </a:endParaRPr>
          </a:p>
          <a:p>
            <a:endParaRPr lang="en-GB" sz="2000" b="1" dirty="0">
              <a:latin typeface="Calibri" panose="020F050202020403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7C3DBD36-7DFC-75C4-FB3C-4570025F1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566" y="2533852"/>
            <a:ext cx="5829300" cy="3345443"/>
          </a:xfrm>
          <a:prstGeom prst="rect">
            <a:avLst/>
          </a:prstGeom>
        </p:spPr>
      </p:pic>
    </p:spTree>
    <p:extLst>
      <p:ext uri="{BB962C8B-B14F-4D97-AF65-F5344CB8AC3E}">
        <p14:creationId xmlns:p14="http://schemas.microsoft.com/office/powerpoint/2010/main" val="1949956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0097CED4-74FE-B2BA-856C-4FCE6B11BA49}"/>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B20E04C8-3567-4FF8-A7B0-147D5404F53B}"/>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26</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FB2947F4-D02B-7ABA-E44D-9B635E819671}"/>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a:t>
            </a:r>
            <a:r>
              <a:rPr lang="de-DE" sz="2400" b="1" u="sng" spc="-1" dirty="0" err="1">
                <a:solidFill>
                  <a:srgbClr val="000000"/>
                </a:solidFill>
                <a:uFill>
                  <a:solidFill>
                    <a:srgbClr val="009AD1"/>
                  </a:solidFill>
                </a:uFill>
                <a:latin typeface="Arial"/>
                <a:ea typeface="DejaVu Sans"/>
              </a:rPr>
              <a:t>Translanguaging</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017B9456-A606-BAC5-5753-8669F50AD7D1}"/>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00CE1F34-E5F3-8300-2550-F038CB9F69AD}"/>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87C6C74E-F434-C792-5432-1C418A8C64E5}"/>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
        <p:nvSpPr>
          <p:cNvPr id="4" name="Textfeld 3">
            <a:extLst>
              <a:ext uri="{FF2B5EF4-FFF2-40B4-BE49-F238E27FC236}">
                <a16:creationId xmlns:a16="http://schemas.microsoft.com/office/drawing/2014/main" id="{52C836B2-9ABF-9199-35EA-97B722F6501B}"/>
              </a:ext>
            </a:extLst>
          </p:cNvPr>
          <p:cNvSpPr txBox="1"/>
          <p:nvPr/>
        </p:nvSpPr>
        <p:spPr>
          <a:xfrm>
            <a:off x="324000" y="1482120"/>
            <a:ext cx="3230243" cy="1015663"/>
          </a:xfrm>
          <a:prstGeom prst="rect">
            <a:avLst/>
          </a:prstGeom>
          <a:noFill/>
        </p:spPr>
        <p:txBody>
          <a:bodyPr wrap="none" rtlCol="0">
            <a:spAutoFit/>
          </a:bodyPr>
          <a:lstStyle/>
          <a:p>
            <a:r>
              <a:rPr lang="en-GB" sz="2000" b="1" dirty="0" err="1">
                <a:latin typeface="Calibri" panose="020F0502020204030204" pitchFamily="34" charset="0"/>
                <a:cs typeface="Calibri" panose="020F0502020204030204" pitchFamily="34" charset="0"/>
              </a:rPr>
              <a:t>Beispiel</a:t>
            </a:r>
            <a:r>
              <a:rPr lang="en-GB" sz="2000" b="1" dirty="0">
                <a:latin typeface="Calibri" panose="020F0502020204030204" pitchFamily="34" charset="0"/>
                <a:cs typeface="Calibri" panose="020F0502020204030204" pitchFamily="34" charset="0"/>
              </a:rPr>
              <a:t> 2: </a:t>
            </a:r>
            <a:r>
              <a:rPr lang="en-GB" sz="2000" b="1" dirty="0" err="1">
                <a:latin typeface="Calibri" panose="020F0502020204030204" pitchFamily="34" charset="0"/>
                <a:cs typeface="Calibri" panose="020F0502020204030204" pitchFamily="34" charset="0"/>
              </a:rPr>
              <a:t>Nomenkomposita</a:t>
            </a:r>
            <a:br>
              <a:rPr lang="en-GB" sz="2000" b="1" dirty="0">
                <a:latin typeface="Calibri" panose="020F0502020204030204" pitchFamily="34" charset="0"/>
                <a:cs typeface="Calibri" panose="020F0502020204030204" pitchFamily="34" charset="0"/>
              </a:rPr>
            </a:br>
            <a:r>
              <a:rPr lang="de-DE" sz="2000" spc="-1" dirty="0">
                <a:solidFill>
                  <a:schemeClr val="dk1"/>
                </a:solidFill>
                <a:latin typeface="Calibri" panose="020F0502020204030204" pitchFamily="34" charset="0"/>
                <a:ea typeface="DejaVu Sans"/>
                <a:cs typeface="Calibri" panose="020F0502020204030204" pitchFamily="34" charset="0"/>
              </a:rPr>
              <a:t>Aktivität 4: Einübung</a:t>
            </a:r>
            <a:endParaRPr lang="de-DE" sz="2000" spc="-1" dirty="0">
              <a:solidFill>
                <a:schemeClr val="dk1"/>
              </a:solidFill>
              <a:latin typeface="Calibri" panose="020F0502020204030204" pitchFamily="34" charset="0"/>
              <a:cs typeface="Calibri" panose="020F0502020204030204" pitchFamily="34" charset="0"/>
            </a:endParaRPr>
          </a:p>
          <a:p>
            <a:endParaRPr lang="en-GB" sz="2000" b="1" dirty="0">
              <a:latin typeface="Calibri" panose="020F0502020204030204" pitchFamily="34" charset="0"/>
              <a:cs typeface="Calibri" panose="020F0502020204030204" pitchFamily="34" charset="0"/>
            </a:endParaRPr>
          </a:p>
        </p:txBody>
      </p:sp>
      <p:pic>
        <p:nvPicPr>
          <p:cNvPr id="2" name="Grafik 3">
            <a:extLst>
              <a:ext uri="{FF2B5EF4-FFF2-40B4-BE49-F238E27FC236}">
                <a16:creationId xmlns:a16="http://schemas.microsoft.com/office/drawing/2014/main" id="{D821F02D-A6EB-333F-4658-ECC95374B49F}"/>
              </a:ext>
            </a:extLst>
          </p:cNvPr>
          <p:cNvPicPr/>
          <p:nvPr/>
        </p:nvPicPr>
        <p:blipFill>
          <a:blip r:embed="rId4"/>
          <a:stretch/>
        </p:blipFill>
        <p:spPr>
          <a:xfrm>
            <a:off x="1143000" y="2715660"/>
            <a:ext cx="6820740" cy="1922130"/>
          </a:xfrm>
          <a:prstGeom prst="rect">
            <a:avLst/>
          </a:prstGeom>
          <a:ln w="0">
            <a:solidFill>
              <a:schemeClr val="accent1"/>
            </a:solidFill>
          </a:ln>
        </p:spPr>
      </p:pic>
    </p:spTree>
    <p:extLst>
      <p:ext uri="{BB962C8B-B14F-4D97-AF65-F5344CB8AC3E}">
        <p14:creationId xmlns:p14="http://schemas.microsoft.com/office/powerpoint/2010/main" val="3940040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654CE5A9-1B53-295D-56BB-81C5153EA85C}"/>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78B0981E-D621-B19A-A677-9E72BBD08AB7}"/>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27</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8C75622E-0BA7-A4A5-C6F7-18BB94A6A665}"/>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Translanguaging</a:t>
            </a:r>
          </a:p>
          <a:p>
            <a:pPr>
              <a:tabLst>
                <a:tab pos="0" algn="l"/>
              </a:tabLst>
            </a:pPr>
            <a:r>
              <a:rPr lang="de-DE" sz="2400" b="1" u="sng" spc="-1" dirty="0">
                <a:solidFill>
                  <a:srgbClr val="000000"/>
                </a:solidFill>
                <a:uFill>
                  <a:solidFill>
                    <a:srgbClr val="009AD1"/>
                  </a:solidFill>
                </a:uFill>
                <a:latin typeface="Arial"/>
              </a:rPr>
              <a:t>- Take Home Message</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5E9AA9CA-BE05-564D-0739-DF8FE2EF8EAD}"/>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F866A56D-E702-125E-E1B3-A038D8BC18F1}"/>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D6A5AD42-6D4E-8A05-97FC-9D4C615D910C}"/>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
        <p:nvSpPr>
          <p:cNvPr id="10" name="Textfeld 9">
            <a:extLst>
              <a:ext uri="{FF2B5EF4-FFF2-40B4-BE49-F238E27FC236}">
                <a16:creationId xmlns:a16="http://schemas.microsoft.com/office/drawing/2014/main" id="{EB9B3DAB-539C-82D3-6610-4BD01BABAC6E}"/>
              </a:ext>
            </a:extLst>
          </p:cNvPr>
          <p:cNvSpPr txBox="1"/>
          <p:nvPr/>
        </p:nvSpPr>
        <p:spPr>
          <a:xfrm>
            <a:off x="157837" y="1798827"/>
            <a:ext cx="8730670" cy="4524315"/>
          </a:xfrm>
          <a:prstGeom prst="rect">
            <a:avLst/>
          </a:prstGeom>
          <a:noFill/>
        </p:spPr>
        <p:txBody>
          <a:bodyPr wrap="square" rtlCol="0">
            <a:spAutoFit/>
          </a:bodyPr>
          <a:lstStyle/>
          <a:p>
            <a:pPr marL="285750" lvl="0" indent="-285750" eaLnBrk="0" fontAlgn="base" hangingPunct="0">
              <a:lnSpc>
                <a:spcPct val="150000"/>
              </a:lnSpc>
              <a:spcBef>
                <a:spcPct val="0"/>
              </a:spcBef>
              <a:spcAft>
                <a:spcPct val="0"/>
              </a:spcAft>
              <a:buClr>
                <a:schemeClr val="accent1"/>
              </a:buClr>
              <a:buFont typeface="Symbol" pitchFamily="2" charset="2"/>
              <a:buChar char="-"/>
            </a:pPr>
            <a:r>
              <a:rPr lang="de-DE" altLang="de-DE" b="1" dirty="0">
                <a:solidFill>
                  <a:srgbClr val="000000"/>
                </a:solidFill>
                <a:latin typeface="Arial" panose="020B0604020202020204" pitchFamily="34" charset="0"/>
              </a:rPr>
              <a:t>Lehrkräfte müssen nicht alle Sprachen der </a:t>
            </a:r>
            <a:r>
              <a:rPr lang="de-DE" altLang="de-DE" b="1" dirty="0" err="1">
                <a:solidFill>
                  <a:srgbClr val="000000"/>
                </a:solidFill>
                <a:latin typeface="Arial" panose="020B0604020202020204" pitchFamily="34" charset="0"/>
              </a:rPr>
              <a:t>SuS</a:t>
            </a:r>
            <a:r>
              <a:rPr lang="de-DE" altLang="de-DE" b="1" dirty="0">
                <a:solidFill>
                  <a:srgbClr val="000000"/>
                </a:solidFill>
                <a:latin typeface="Arial" panose="020B0604020202020204" pitchFamily="34" charset="0"/>
              </a:rPr>
              <a:t> beherrschen, um Translanguaging im Unterricht anzuwenden.</a:t>
            </a:r>
            <a:br>
              <a:rPr lang="de-DE" altLang="de-DE" dirty="0">
                <a:solidFill>
                  <a:srgbClr val="000000"/>
                </a:solidFill>
                <a:latin typeface="Arial" panose="020B0604020202020204" pitchFamily="34" charset="0"/>
              </a:rPr>
            </a:br>
            <a:r>
              <a:rPr lang="de-DE" altLang="de-DE" dirty="0">
                <a:solidFill>
                  <a:srgbClr val="000000"/>
                </a:solidFill>
                <a:latin typeface="Arial" panose="020B0604020202020204" pitchFamily="34" charset="0"/>
              </a:rPr>
              <a:t>Wichtiger sind Offenheit, die Wertschätzung </a:t>
            </a:r>
            <a:r>
              <a:rPr lang="de-DE" altLang="de-DE" i="1" dirty="0">
                <a:solidFill>
                  <a:srgbClr val="000000"/>
                </a:solidFill>
                <a:latin typeface="Arial" panose="020B0604020202020204" pitchFamily="34" charset="0"/>
              </a:rPr>
              <a:t>aller</a:t>
            </a:r>
            <a:r>
              <a:rPr lang="de-DE" altLang="de-DE" dirty="0">
                <a:solidFill>
                  <a:srgbClr val="000000"/>
                </a:solidFill>
                <a:latin typeface="Arial" panose="020B0604020202020204" pitchFamily="34" charset="0"/>
              </a:rPr>
              <a:t> Sprachen und die Einbindung der </a:t>
            </a:r>
            <a:r>
              <a:rPr lang="de-DE" altLang="de-DE" dirty="0" err="1">
                <a:solidFill>
                  <a:srgbClr val="000000"/>
                </a:solidFill>
                <a:latin typeface="Arial" panose="020B0604020202020204" pitchFamily="34" charset="0"/>
              </a:rPr>
              <a:t>SuS</a:t>
            </a:r>
            <a:r>
              <a:rPr lang="de-DE" altLang="de-DE" dirty="0">
                <a:solidFill>
                  <a:srgbClr val="000000"/>
                </a:solidFill>
                <a:latin typeface="Arial" panose="020B0604020202020204" pitchFamily="34" charset="0"/>
              </a:rPr>
              <a:t> als </a:t>
            </a:r>
            <a:r>
              <a:rPr lang="de-DE" altLang="de-DE" dirty="0" err="1">
                <a:solidFill>
                  <a:srgbClr val="000000"/>
                </a:solidFill>
                <a:latin typeface="Arial" panose="020B0604020202020204" pitchFamily="34" charset="0"/>
              </a:rPr>
              <a:t>Expert:innen</a:t>
            </a:r>
            <a:r>
              <a:rPr lang="de-DE" altLang="de-DE" dirty="0">
                <a:solidFill>
                  <a:srgbClr val="000000"/>
                </a:solidFill>
                <a:latin typeface="Arial" panose="020B0604020202020204" pitchFamily="34" charset="0"/>
              </a:rPr>
              <a:t>. Hilfsmittel wie Übersetzungsapps können unterstützen.</a:t>
            </a:r>
            <a:endParaRPr lang="de-DE" altLang="de-DE" dirty="0">
              <a:latin typeface="Arial" panose="020B0604020202020204" pitchFamily="34" charset="0"/>
            </a:endParaRPr>
          </a:p>
          <a:p>
            <a:pPr marL="285750" lvl="0" indent="-285750" eaLnBrk="0" fontAlgn="base" hangingPunct="0">
              <a:lnSpc>
                <a:spcPct val="150000"/>
              </a:lnSpc>
              <a:spcBef>
                <a:spcPct val="0"/>
              </a:spcBef>
              <a:spcAft>
                <a:spcPct val="0"/>
              </a:spcAft>
              <a:buClr>
                <a:schemeClr val="accent1"/>
              </a:buClr>
              <a:buFont typeface="Symbol" pitchFamily="2" charset="2"/>
              <a:buChar char="-"/>
            </a:pPr>
            <a:r>
              <a:rPr lang="de-DE" altLang="de-DE" b="1" dirty="0">
                <a:solidFill>
                  <a:srgbClr val="000000"/>
                </a:solidFill>
                <a:latin typeface="Arial" panose="020B0604020202020204" pitchFamily="34" charset="0"/>
              </a:rPr>
              <a:t>Translanguaging stärkt mehrsprachige </a:t>
            </a:r>
            <a:r>
              <a:rPr lang="de-DE" altLang="de-DE" b="1" dirty="0" err="1">
                <a:solidFill>
                  <a:srgbClr val="000000"/>
                </a:solidFill>
                <a:latin typeface="Arial" panose="020B0604020202020204" pitchFamily="34" charset="0"/>
              </a:rPr>
              <a:t>SuS</a:t>
            </a:r>
            <a:r>
              <a:rPr lang="de-DE" altLang="de-DE" b="1" dirty="0">
                <a:solidFill>
                  <a:srgbClr val="000000"/>
                </a:solidFill>
                <a:latin typeface="Arial" panose="020B0604020202020204" pitchFamily="34" charset="0"/>
              </a:rPr>
              <a:t>.</a:t>
            </a:r>
            <a:br>
              <a:rPr lang="de-DE" altLang="de-DE" dirty="0">
                <a:solidFill>
                  <a:srgbClr val="000000"/>
                </a:solidFill>
                <a:latin typeface="Arial" panose="020B0604020202020204" pitchFamily="34" charset="0"/>
              </a:rPr>
            </a:br>
            <a:r>
              <a:rPr lang="de-DE" altLang="de-DE" dirty="0">
                <a:solidFill>
                  <a:srgbClr val="000000"/>
                </a:solidFill>
                <a:latin typeface="Arial" panose="020B0604020202020204" pitchFamily="34" charset="0"/>
              </a:rPr>
              <a:t>Es fördert die Motivation, das Selbstbewusstsein, ein tieferes Verständnis, Wortschatz und Sprachbewusstsein – auch bei sehr unterschiedlichen Sprachen.</a:t>
            </a:r>
            <a:endParaRPr lang="de-DE" altLang="de-DE" dirty="0">
              <a:latin typeface="Arial" panose="020B0604020202020204" pitchFamily="34" charset="0"/>
            </a:endParaRPr>
          </a:p>
          <a:p>
            <a:pPr marL="285750" lvl="0" indent="-285750" eaLnBrk="0" fontAlgn="base" hangingPunct="0">
              <a:lnSpc>
                <a:spcPct val="150000"/>
              </a:lnSpc>
              <a:spcBef>
                <a:spcPct val="0"/>
              </a:spcBef>
              <a:spcAft>
                <a:spcPct val="0"/>
              </a:spcAft>
              <a:buClr>
                <a:schemeClr val="accent1"/>
              </a:buClr>
              <a:buFont typeface="Symbol" pitchFamily="2" charset="2"/>
              <a:buChar char="-"/>
            </a:pPr>
            <a:r>
              <a:rPr lang="de-DE" altLang="de-DE" b="1" dirty="0">
                <a:solidFill>
                  <a:srgbClr val="000000"/>
                </a:solidFill>
                <a:latin typeface="Arial" panose="020B0604020202020204" pitchFamily="34" charset="0"/>
              </a:rPr>
              <a:t>Auch einsprachige </a:t>
            </a:r>
            <a:r>
              <a:rPr lang="de-DE" altLang="de-DE" b="1" dirty="0" err="1">
                <a:solidFill>
                  <a:srgbClr val="000000"/>
                </a:solidFill>
                <a:latin typeface="Arial" panose="020B0604020202020204" pitchFamily="34" charset="0"/>
              </a:rPr>
              <a:t>SuS</a:t>
            </a:r>
            <a:r>
              <a:rPr lang="de-DE" altLang="de-DE" b="1" dirty="0">
                <a:solidFill>
                  <a:srgbClr val="000000"/>
                </a:solidFill>
                <a:latin typeface="Arial" panose="020B0604020202020204" pitchFamily="34" charset="0"/>
              </a:rPr>
              <a:t> profitieren.</a:t>
            </a:r>
            <a:br>
              <a:rPr lang="de-DE" altLang="de-DE" dirty="0">
                <a:solidFill>
                  <a:srgbClr val="000000"/>
                </a:solidFill>
                <a:latin typeface="Arial" panose="020B0604020202020204" pitchFamily="34" charset="0"/>
              </a:rPr>
            </a:br>
            <a:r>
              <a:rPr lang="de-DE" altLang="de-DE" dirty="0">
                <a:solidFill>
                  <a:srgbClr val="000000"/>
                </a:solidFill>
                <a:latin typeface="Arial" panose="020B0604020202020204" pitchFamily="34" charset="0"/>
              </a:rPr>
              <a:t>Sie entwickeln ein besseres metalinguistisches Bewusstsein, was das (Fremd-) Sprachenlernen und das Verständnis von Sprachstrukturen erleichtert.</a:t>
            </a:r>
            <a:endParaRPr lang="de-DE" altLang="de-DE" dirty="0">
              <a:latin typeface="Arial" panose="020B0604020202020204" pitchFamily="34" charset="0"/>
            </a:endParaRPr>
          </a:p>
          <a:p>
            <a:endParaRPr lang="en-GB" dirty="0"/>
          </a:p>
        </p:txBody>
      </p:sp>
    </p:spTree>
    <p:extLst>
      <p:ext uri="{BB962C8B-B14F-4D97-AF65-F5344CB8AC3E}">
        <p14:creationId xmlns:p14="http://schemas.microsoft.com/office/powerpoint/2010/main" val="32892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53AAC906-4B91-26E6-41DB-7629BF4AC389}"/>
            </a:ext>
          </a:extLst>
        </p:cNvPr>
        <p:cNvGrpSpPr/>
        <p:nvPr/>
      </p:nvGrpSpPr>
      <p:grpSpPr>
        <a:xfrm>
          <a:off x="0" y="0"/>
          <a:ext cx="0" cy="0"/>
          <a:chOff x="0" y="0"/>
          <a:chExt cx="0" cy="0"/>
        </a:xfrm>
      </p:grpSpPr>
      <p:sp>
        <p:nvSpPr>
          <p:cNvPr id="217" name="Google Shape;217;g316748d5351_1_2">
            <a:extLst>
              <a:ext uri="{FF2B5EF4-FFF2-40B4-BE49-F238E27FC236}">
                <a16:creationId xmlns:a16="http://schemas.microsoft.com/office/drawing/2014/main" id="{22005B4F-64D5-D9E3-DBFC-E4DC37E5D5A4}"/>
              </a:ext>
            </a:extLst>
          </p:cNvPr>
          <p:cNvSpPr txBox="1"/>
          <p:nvPr/>
        </p:nvSpPr>
        <p:spPr>
          <a:xfrm>
            <a:off x="7454726" y="5605470"/>
            <a:ext cx="1279575" cy="273825"/>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28</a:t>
            </a:fld>
            <a:endParaRPr sz="1350">
              <a:solidFill>
                <a:schemeClr val="dk1"/>
              </a:solidFill>
              <a:latin typeface="Arial"/>
              <a:ea typeface="Arial"/>
              <a:cs typeface="Arial"/>
              <a:sym typeface="Arial"/>
            </a:endParaRPr>
          </a:p>
        </p:txBody>
      </p:sp>
      <p:sp>
        <p:nvSpPr>
          <p:cNvPr id="7" name="PlaceHolder 1">
            <a:extLst>
              <a:ext uri="{FF2B5EF4-FFF2-40B4-BE49-F238E27FC236}">
                <a16:creationId xmlns:a16="http://schemas.microsoft.com/office/drawing/2014/main" id="{CFD50D0E-76CB-E486-F375-B935A8B145E9}"/>
              </a:ext>
            </a:extLst>
          </p:cNvPr>
          <p:cNvSpPr txBox="1">
            <a:spLocks/>
          </p:cNvSpPr>
          <p:nvPr/>
        </p:nvSpPr>
        <p:spPr>
          <a:xfrm>
            <a:off x="324000" y="403200"/>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Pädagogisches Translanguaging</a:t>
            </a:r>
          </a:p>
          <a:p>
            <a:pPr>
              <a:tabLst>
                <a:tab pos="0" algn="l"/>
              </a:tabLst>
            </a:pPr>
            <a:r>
              <a:rPr lang="de-DE" sz="2400" b="1" u="sng" spc="-1" dirty="0">
                <a:solidFill>
                  <a:srgbClr val="000000"/>
                </a:solidFill>
                <a:uFill>
                  <a:solidFill>
                    <a:srgbClr val="009AD1"/>
                  </a:solidFill>
                </a:uFill>
                <a:latin typeface="Arial"/>
              </a:rPr>
              <a:t>- Take Home Message</a:t>
            </a:r>
            <a:endParaRPr lang="de-DE" sz="2400" spc="-1" dirty="0">
              <a:solidFill>
                <a:schemeClr val="dk1"/>
              </a:solidFill>
              <a:latin typeface="Arial"/>
            </a:endParaRPr>
          </a:p>
        </p:txBody>
      </p:sp>
      <p:pic>
        <p:nvPicPr>
          <p:cNvPr id="8" name="Grafik 4">
            <a:extLst>
              <a:ext uri="{FF2B5EF4-FFF2-40B4-BE49-F238E27FC236}">
                <a16:creationId xmlns:a16="http://schemas.microsoft.com/office/drawing/2014/main" id="{953808A6-9F9A-E4FE-60C2-EADE9C2FD8D4}"/>
              </a:ext>
            </a:extLst>
          </p:cNvPr>
          <p:cNvPicPr/>
          <p:nvPr/>
        </p:nvPicPr>
        <p:blipFill>
          <a:blip r:embed="rId3"/>
          <a:stretch/>
        </p:blipFill>
        <p:spPr>
          <a:xfrm>
            <a:off x="6721200" y="403200"/>
            <a:ext cx="2097720" cy="1092240"/>
          </a:xfrm>
          <a:prstGeom prst="rect">
            <a:avLst/>
          </a:prstGeom>
          <a:ln w="0">
            <a:noFill/>
          </a:ln>
        </p:spPr>
      </p:pic>
      <p:sp>
        <p:nvSpPr>
          <p:cNvPr id="3" name="Datumsplatzhalter 2">
            <a:extLst>
              <a:ext uri="{FF2B5EF4-FFF2-40B4-BE49-F238E27FC236}">
                <a16:creationId xmlns:a16="http://schemas.microsoft.com/office/drawing/2014/main" id="{34146948-2D1A-CEF0-DEED-CB38DB2C028D}"/>
              </a:ext>
            </a:extLst>
          </p:cNvPr>
          <p:cNvSpPr>
            <a:spLocks noGrp="1"/>
          </p:cNvSpPr>
          <p:nvPr>
            <p:ph type="dt" sz="half" idx="10"/>
          </p:nvPr>
        </p:nvSpPr>
        <p:spPr/>
        <p:txBody>
          <a:bodyPr/>
          <a:lstStyle/>
          <a:p>
            <a:r>
              <a:rPr lang="de-DE"/>
              <a:t>30.09.2025</a:t>
            </a:r>
            <a:endParaRPr lang="en-US" dirty="0"/>
          </a:p>
        </p:txBody>
      </p:sp>
      <p:sp>
        <p:nvSpPr>
          <p:cNvPr id="5" name="Fußzeilenplatzhalter 4">
            <a:extLst>
              <a:ext uri="{FF2B5EF4-FFF2-40B4-BE49-F238E27FC236}">
                <a16:creationId xmlns:a16="http://schemas.microsoft.com/office/drawing/2014/main" id="{08869C59-0608-549A-1731-6AD9B5EEA2DD}"/>
              </a:ext>
            </a:extLst>
          </p:cNvPr>
          <p:cNvSpPr>
            <a:spLocks noGrp="1"/>
          </p:cNvSpPr>
          <p:nvPr>
            <p:ph type="ftr" sz="quarter" idx="11"/>
          </p:nvPr>
        </p:nvSpPr>
        <p:spPr/>
        <p:txBody>
          <a:bodyPr/>
          <a:lstStyle/>
          <a:p>
            <a:r>
              <a:rPr lang="en-US"/>
              <a:t>Pädagogisches Translanguaging als Ansatz zur Mehrsprachigkeitsförderung im Unterricht</a:t>
            </a:r>
            <a:endParaRPr lang="en-US" dirty="0"/>
          </a:p>
        </p:txBody>
      </p:sp>
      <p:sp>
        <p:nvSpPr>
          <p:cNvPr id="10" name="Textfeld 9">
            <a:extLst>
              <a:ext uri="{FF2B5EF4-FFF2-40B4-BE49-F238E27FC236}">
                <a16:creationId xmlns:a16="http://schemas.microsoft.com/office/drawing/2014/main" id="{69DE9BCD-DC2B-F351-C06C-CBA148B285AC}"/>
              </a:ext>
            </a:extLst>
          </p:cNvPr>
          <p:cNvSpPr txBox="1"/>
          <p:nvPr/>
        </p:nvSpPr>
        <p:spPr>
          <a:xfrm>
            <a:off x="184731" y="1495440"/>
            <a:ext cx="8730670" cy="4108817"/>
          </a:xfrm>
          <a:prstGeom prst="rect">
            <a:avLst/>
          </a:prstGeom>
          <a:noFill/>
        </p:spPr>
        <p:txBody>
          <a:bodyPr wrap="square" rtlCol="0">
            <a:spAutoFit/>
          </a:bodyPr>
          <a:lstStyle/>
          <a:p>
            <a:pPr lvl="0" eaLnBrk="0" fontAlgn="base" hangingPunct="0">
              <a:lnSpc>
                <a:spcPct val="150000"/>
              </a:lnSpc>
              <a:spcBef>
                <a:spcPct val="0"/>
              </a:spcBef>
              <a:spcAft>
                <a:spcPct val="0"/>
              </a:spcAft>
              <a:buClr>
                <a:schemeClr val="accent1"/>
              </a:buClr>
            </a:pPr>
            <a:endParaRPr lang="de-DE" altLang="de-DE" dirty="0">
              <a:latin typeface="Arial" panose="020B0604020202020204" pitchFamily="34" charset="0"/>
            </a:endParaRPr>
          </a:p>
          <a:p>
            <a:pPr marL="285750" lvl="0" indent="-285750" eaLnBrk="0" fontAlgn="base" hangingPunct="0">
              <a:lnSpc>
                <a:spcPct val="150000"/>
              </a:lnSpc>
              <a:spcBef>
                <a:spcPct val="0"/>
              </a:spcBef>
              <a:spcAft>
                <a:spcPct val="0"/>
              </a:spcAft>
              <a:buClr>
                <a:schemeClr val="accent1"/>
              </a:buClr>
              <a:buFont typeface="Symbol" pitchFamily="2" charset="2"/>
              <a:buChar char="-"/>
            </a:pPr>
            <a:r>
              <a:rPr lang="de-DE" altLang="de-DE" b="1" dirty="0">
                <a:solidFill>
                  <a:srgbClr val="000000"/>
                </a:solidFill>
                <a:latin typeface="Arial" panose="020B0604020202020204" pitchFamily="34" charset="0"/>
              </a:rPr>
              <a:t>Translanguaging funktioniert auch ohne die Schriftsprache.</a:t>
            </a:r>
            <a:br>
              <a:rPr lang="de-DE" altLang="de-DE" dirty="0">
                <a:solidFill>
                  <a:srgbClr val="000000"/>
                </a:solidFill>
                <a:latin typeface="Arial" panose="020B0604020202020204" pitchFamily="34" charset="0"/>
              </a:rPr>
            </a:br>
            <a:r>
              <a:rPr lang="de-DE" altLang="de-DE" dirty="0">
                <a:solidFill>
                  <a:srgbClr val="000000"/>
                </a:solidFill>
                <a:latin typeface="Arial" panose="020B0604020202020204" pitchFamily="34" charset="0"/>
              </a:rPr>
              <a:t>Mündlichkeit, Gestik, Hören und visuelle Hilfen sind zentral. Einfache Fragen wie „Wie heißt das in deiner Sprache?“ regen Vergleiche an. Auch Familien können einbezogen werden.</a:t>
            </a:r>
            <a:endParaRPr lang="de-DE" altLang="de-DE" dirty="0">
              <a:latin typeface="Arial" panose="020B0604020202020204" pitchFamily="34" charset="0"/>
            </a:endParaRPr>
          </a:p>
          <a:p>
            <a:pPr marL="285750" lvl="0" indent="-285750" eaLnBrk="0" fontAlgn="base" hangingPunct="0">
              <a:lnSpc>
                <a:spcPct val="150000"/>
              </a:lnSpc>
              <a:spcBef>
                <a:spcPct val="0"/>
              </a:spcBef>
              <a:spcAft>
                <a:spcPct val="0"/>
              </a:spcAft>
              <a:buClr>
                <a:schemeClr val="accent1"/>
              </a:buClr>
              <a:buFont typeface="Symbol" pitchFamily="2" charset="2"/>
              <a:buChar char="-"/>
            </a:pPr>
            <a:r>
              <a:rPr lang="de-DE" altLang="de-DE" b="1" dirty="0">
                <a:solidFill>
                  <a:srgbClr val="000000"/>
                </a:solidFill>
                <a:latin typeface="Arial" panose="020B0604020202020204" pitchFamily="34" charset="0"/>
              </a:rPr>
              <a:t>Vorbehalte abbauen: Translanguaging unterstützt die Zielsprache.</a:t>
            </a:r>
            <a:br>
              <a:rPr lang="de-DE" altLang="de-DE" dirty="0">
                <a:solidFill>
                  <a:srgbClr val="000000"/>
                </a:solidFill>
                <a:latin typeface="Arial" panose="020B0604020202020204" pitchFamily="34" charset="0"/>
              </a:rPr>
            </a:br>
            <a:r>
              <a:rPr lang="de-DE" altLang="de-DE" dirty="0">
                <a:solidFill>
                  <a:srgbClr val="000000"/>
                </a:solidFill>
                <a:latin typeface="Arial" panose="020B0604020202020204" pitchFamily="34" charset="0"/>
              </a:rPr>
              <a:t>Es ersetzt die deutsche Sprache nicht, sondern stärkt ihren Erwerb, indem Erstsprachen als Ressource genutzt werden. Mehrsprachige Ansätze führen langfristig zu besseren Lernergebnissen.</a:t>
            </a:r>
            <a:endParaRPr lang="de-DE" altLang="de-DE" dirty="0">
              <a:latin typeface="Arial" panose="020B0604020202020204" pitchFamily="34" charset="0"/>
            </a:endParaRPr>
          </a:p>
          <a:p>
            <a:endParaRPr lang="en-GB" dirty="0"/>
          </a:p>
        </p:txBody>
      </p:sp>
      <p:sp>
        <p:nvSpPr>
          <p:cNvPr id="12" name="Rectangle 3">
            <a:extLst>
              <a:ext uri="{FF2B5EF4-FFF2-40B4-BE49-F238E27FC236}">
                <a16:creationId xmlns:a16="http://schemas.microsoft.com/office/drawing/2014/main" id="{163D1BF9-567D-0A25-47D0-CBFD544C74B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221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Picture 5"/>
          <p:cNvPicPr/>
          <p:nvPr/>
        </p:nvPicPr>
        <p:blipFill>
          <a:blip r:embed="rId3"/>
          <a:stretch/>
        </p:blipFill>
        <p:spPr>
          <a:xfrm>
            <a:off x="5138640" y="2936160"/>
            <a:ext cx="2295000" cy="2325600"/>
          </a:xfrm>
          <a:prstGeom prst="rect">
            <a:avLst/>
          </a:prstGeom>
          <a:ln w="0">
            <a:noFill/>
          </a:ln>
        </p:spPr>
      </p:pic>
      <p:sp>
        <p:nvSpPr>
          <p:cNvPr id="493" name="Rechteck 12"/>
          <p:cNvSpPr/>
          <p:nvPr/>
        </p:nvSpPr>
        <p:spPr>
          <a:xfrm rot="2301600">
            <a:off x="6968160" y="3108240"/>
            <a:ext cx="212724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en-GB" sz="2800" b="1" strike="noStrike" spc="-1">
                <a:solidFill>
                  <a:schemeClr val="dk1"/>
                </a:solidFill>
                <a:latin typeface="Arial"/>
                <a:ea typeface="DejaVu Sans"/>
              </a:rPr>
              <a:t>Thank you</a:t>
            </a:r>
            <a:endParaRPr lang="en-US" sz="2800" b="0" strike="noStrike" spc="-1">
              <a:solidFill>
                <a:srgbClr val="000000"/>
              </a:solidFill>
              <a:latin typeface="Calibri"/>
            </a:endParaRPr>
          </a:p>
        </p:txBody>
      </p:sp>
      <p:sp>
        <p:nvSpPr>
          <p:cNvPr id="494" name="Rechteck 12"/>
          <p:cNvSpPr/>
          <p:nvPr/>
        </p:nvSpPr>
        <p:spPr>
          <a:xfrm rot="21208800">
            <a:off x="1370520" y="2232720"/>
            <a:ext cx="250416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en-GB" sz="2800" b="1" strike="noStrike" spc="-1">
                <a:solidFill>
                  <a:schemeClr val="dk1"/>
                </a:solidFill>
                <a:latin typeface="Arial"/>
                <a:ea typeface="DejaVu Sans"/>
              </a:rPr>
              <a:t>Vielen Dank</a:t>
            </a:r>
            <a:endParaRPr lang="en-US" sz="2800" b="0" strike="noStrike" spc="-1">
              <a:solidFill>
                <a:srgbClr val="000000"/>
              </a:solidFill>
              <a:latin typeface="Calibri"/>
            </a:endParaRPr>
          </a:p>
        </p:txBody>
      </p:sp>
      <p:sp>
        <p:nvSpPr>
          <p:cNvPr id="495" name="Rechteck 12"/>
          <p:cNvSpPr/>
          <p:nvPr/>
        </p:nvSpPr>
        <p:spPr>
          <a:xfrm rot="1069200">
            <a:off x="3401640" y="1005480"/>
            <a:ext cx="218808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el-GR" sz="2800" b="1" strike="noStrike" spc="-1">
                <a:solidFill>
                  <a:schemeClr val="dk1"/>
                </a:solidFill>
                <a:latin typeface="Arial"/>
                <a:ea typeface="DejaVu Sans"/>
              </a:rPr>
              <a:t>Ευχαριστώ</a:t>
            </a:r>
            <a:endParaRPr lang="en-US" sz="2800" b="0" strike="noStrike" spc="-1">
              <a:solidFill>
                <a:srgbClr val="000000"/>
              </a:solidFill>
              <a:latin typeface="Calibri"/>
            </a:endParaRPr>
          </a:p>
        </p:txBody>
      </p:sp>
      <p:sp>
        <p:nvSpPr>
          <p:cNvPr id="496" name="Rechteck 12"/>
          <p:cNvSpPr/>
          <p:nvPr/>
        </p:nvSpPr>
        <p:spPr>
          <a:xfrm rot="560400">
            <a:off x="269640" y="1542960"/>
            <a:ext cx="118764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ar-AE" sz="2800" b="1" strike="noStrike" spc="-1">
                <a:solidFill>
                  <a:srgbClr val="202124"/>
                </a:solidFill>
                <a:latin typeface="arial"/>
                <a:cs typeface="DejaVu Sans"/>
              </a:rPr>
              <a:t>شكراً</a:t>
            </a:r>
            <a:endParaRPr lang="en-US" sz="2800" b="0" strike="noStrike" spc="-1">
              <a:solidFill>
                <a:srgbClr val="000000"/>
              </a:solidFill>
              <a:latin typeface="Calibri"/>
            </a:endParaRPr>
          </a:p>
        </p:txBody>
      </p:sp>
      <p:sp>
        <p:nvSpPr>
          <p:cNvPr id="497" name="Rechteck 12"/>
          <p:cNvSpPr/>
          <p:nvPr/>
        </p:nvSpPr>
        <p:spPr>
          <a:xfrm rot="543600">
            <a:off x="5106600" y="388440"/>
            <a:ext cx="138096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en-GB" sz="2800" b="1" strike="noStrike" spc="-1">
                <a:solidFill>
                  <a:schemeClr val="dk1"/>
                </a:solidFill>
                <a:latin typeface="Arial"/>
                <a:ea typeface="DejaVu Sans"/>
              </a:rPr>
              <a:t>Grazie</a:t>
            </a:r>
            <a:endParaRPr lang="en-US" sz="2800" b="0" strike="noStrike" spc="-1">
              <a:solidFill>
                <a:srgbClr val="000000"/>
              </a:solidFill>
              <a:latin typeface="Calibri"/>
            </a:endParaRPr>
          </a:p>
        </p:txBody>
      </p:sp>
      <p:sp>
        <p:nvSpPr>
          <p:cNvPr id="498" name="Rechteck 12"/>
          <p:cNvSpPr/>
          <p:nvPr/>
        </p:nvSpPr>
        <p:spPr>
          <a:xfrm rot="523800">
            <a:off x="4491720" y="2085840"/>
            <a:ext cx="155664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en-GB" sz="2800" b="1" strike="noStrike" spc="-1">
                <a:solidFill>
                  <a:schemeClr val="dk1"/>
                </a:solidFill>
                <a:latin typeface="Arial"/>
                <a:ea typeface="DejaVu Sans"/>
              </a:rPr>
              <a:t>Gracias</a:t>
            </a:r>
            <a:endParaRPr lang="en-US" sz="2800" b="0" strike="noStrike" spc="-1">
              <a:solidFill>
                <a:srgbClr val="000000"/>
              </a:solidFill>
              <a:latin typeface="Calibri"/>
            </a:endParaRPr>
          </a:p>
        </p:txBody>
      </p:sp>
      <p:sp>
        <p:nvSpPr>
          <p:cNvPr id="499" name="Rechteck 12"/>
          <p:cNvSpPr/>
          <p:nvPr/>
        </p:nvSpPr>
        <p:spPr>
          <a:xfrm rot="20619600">
            <a:off x="3042182" y="4345741"/>
            <a:ext cx="123984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en-US" sz="2800" b="1" strike="noStrike" spc="-1" dirty="0">
                <a:solidFill>
                  <a:schemeClr val="dk1"/>
                </a:solidFill>
                <a:latin typeface="Arial"/>
                <a:ea typeface="DejaVu Sans"/>
              </a:rPr>
              <a:t>Merci</a:t>
            </a:r>
            <a:endParaRPr lang="en-US" sz="2800" b="0" strike="noStrike" spc="-1" dirty="0">
              <a:solidFill>
                <a:srgbClr val="000000"/>
              </a:solidFill>
              <a:latin typeface="Calibri"/>
            </a:endParaRPr>
          </a:p>
        </p:txBody>
      </p:sp>
      <p:sp>
        <p:nvSpPr>
          <p:cNvPr id="500" name="Rechteck 12"/>
          <p:cNvSpPr/>
          <p:nvPr/>
        </p:nvSpPr>
        <p:spPr>
          <a:xfrm rot="291000">
            <a:off x="3196800" y="3269880"/>
            <a:ext cx="161172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en-US" sz="2800" b="1" strike="noStrike" spc="-1">
                <a:solidFill>
                  <a:schemeClr val="dk2"/>
                </a:solidFill>
                <a:latin typeface="Arial"/>
                <a:ea typeface="DejaVu Sans"/>
              </a:rPr>
              <a:t> </a:t>
            </a:r>
            <a:r>
              <a:rPr lang="hi-IN" sz="2800" b="1" strike="noStrike" spc="-1">
                <a:solidFill>
                  <a:schemeClr val="dk2"/>
                </a:solidFill>
                <a:latin typeface="Arial"/>
                <a:cs typeface="DejaVu Sans"/>
              </a:rPr>
              <a:t>धन्यवाद</a:t>
            </a:r>
            <a:endParaRPr lang="en-US" sz="2800" b="0" strike="noStrike" spc="-1">
              <a:solidFill>
                <a:srgbClr val="000000"/>
              </a:solidFill>
              <a:latin typeface="Calibri"/>
            </a:endParaRPr>
          </a:p>
        </p:txBody>
      </p:sp>
      <p:sp>
        <p:nvSpPr>
          <p:cNvPr id="501" name="Textfeld 11"/>
          <p:cNvSpPr/>
          <p:nvPr/>
        </p:nvSpPr>
        <p:spPr>
          <a:xfrm>
            <a:off x="15368400" y="29071440"/>
            <a:ext cx="5905800" cy="112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en-US" sz="1700" b="0" strike="noStrike" spc="-1">
                <a:solidFill>
                  <a:schemeClr val="dk1"/>
                </a:solidFill>
                <a:latin typeface="Arial"/>
                <a:ea typeface="DejaVu Sans"/>
              </a:rPr>
              <a:t>This project has received funding from the European Union's Horizon2020 research and innovation programme under the Marie Skłodowska Curie grant agreement No 765556.</a:t>
            </a:r>
            <a:endParaRPr lang="en-US" sz="1700" b="0" strike="noStrike" spc="-1">
              <a:solidFill>
                <a:srgbClr val="000000"/>
              </a:solidFill>
              <a:latin typeface="Calibri"/>
            </a:endParaRPr>
          </a:p>
        </p:txBody>
      </p:sp>
      <p:pic>
        <p:nvPicPr>
          <p:cNvPr id="502" name="Grafik 25" descr="Ein Bild, das Blume, Sonnenblume enthält.&#10;&#10;Automatisch generierte Beschreibung"/>
          <p:cNvPicPr/>
          <p:nvPr/>
        </p:nvPicPr>
        <p:blipFill>
          <a:blip r:embed="rId4"/>
          <a:stretch/>
        </p:blipFill>
        <p:spPr>
          <a:xfrm>
            <a:off x="19834200" y="28085040"/>
            <a:ext cx="1310040" cy="872280"/>
          </a:xfrm>
          <a:prstGeom prst="rect">
            <a:avLst/>
          </a:prstGeom>
          <a:ln w="0">
            <a:noFill/>
          </a:ln>
        </p:spPr>
      </p:pic>
      <p:sp>
        <p:nvSpPr>
          <p:cNvPr id="504" name="Rechteck 12"/>
          <p:cNvSpPr/>
          <p:nvPr/>
        </p:nvSpPr>
        <p:spPr>
          <a:xfrm rot="20691600">
            <a:off x="6451920" y="1600920"/>
            <a:ext cx="228600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en-US" sz="2800" b="1" strike="noStrike" spc="-1">
                <a:solidFill>
                  <a:schemeClr val="dk2"/>
                </a:solidFill>
                <a:latin typeface="Arial"/>
                <a:ea typeface="DejaVu Sans"/>
              </a:rPr>
              <a:t> </a:t>
            </a:r>
            <a:r>
              <a:rPr lang="mr-IN" sz="2800" b="1" strike="noStrike" spc="-1">
                <a:solidFill>
                  <a:schemeClr val="dk2"/>
                </a:solidFill>
                <a:latin typeface="Arial"/>
                <a:cs typeface="DejaVu Sans"/>
              </a:rPr>
              <a:t>ధన్యవాదాలు</a:t>
            </a:r>
            <a:endParaRPr lang="en-US" sz="2800" b="0" strike="noStrike" spc="-1">
              <a:solidFill>
                <a:srgbClr val="000000"/>
              </a:solidFill>
              <a:latin typeface="Calibri"/>
            </a:endParaRPr>
          </a:p>
        </p:txBody>
      </p:sp>
      <p:sp>
        <p:nvSpPr>
          <p:cNvPr id="505" name="CustomShape 1"/>
          <p:cNvSpPr/>
          <p:nvPr/>
        </p:nvSpPr>
        <p:spPr>
          <a:xfrm>
            <a:off x="308880" y="5065906"/>
            <a:ext cx="8835120" cy="162829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10000"/>
              </a:lnSpc>
              <a:tabLst>
                <a:tab pos="0" algn="l"/>
              </a:tabLst>
            </a:pPr>
            <a:endParaRPr lang="en-US" sz="1810" b="0" strike="noStrike" spc="-1" dirty="0">
              <a:solidFill>
                <a:srgbClr val="000000"/>
              </a:solidFill>
              <a:latin typeface="Calibri"/>
            </a:endParaRPr>
          </a:p>
          <a:p>
            <a:pPr defTabSz="914400">
              <a:lnSpc>
                <a:spcPct val="110000"/>
              </a:lnSpc>
              <a:tabLst>
                <a:tab pos="0" algn="l"/>
              </a:tabLst>
            </a:pPr>
            <a:r>
              <a:rPr lang="de-DE" sz="1810" b="1" strike="noStrike" spc="-1" dirty="0">
                <a:solidFill>
                  <a:srgbClr val="000000"/>
                </a:solidFill>
                <a:latin typeface="Arial"/>
                <a:ea typeface="DejaVu Sans"/>
              </a:rPr>
              <a:t>Kontakt Referentin:</a:t>
            </a:r>
          </a:p>
          <a:p>
            <a:pPr>
              <a:lnSpc>
                <a:spcPct val="110000"/>
              </a:lnSpc>
              <a:tabLst>
                <a:tab pos="0" algn="l"/>
              </a:tabLst>
            </a:pPr>
            <a:r>
              <a:rPr lang="de-DE" sz="1810" b="1" spc="-1" dirty="0">
                <a:solidFill>
                  <a:srgbClr val="000000"/>
                </a:solidFill>
                <a:latin typeface="Arial"/>
                <a:ea typeface="DejaVu Sans"/>
              </a:rPr>
              <a:t>Saskia Braun (Zentrum für Mehrsprachigkeit, Universität Konstanz)</a:t>
            </a:r>
            <a:endParaRPr lang="de-DE" sz="1810" b="1" strike="noStrike" spc="-1" dirty="0">
              <a:solidFill>
                <a:srgbClr val="000000"/>
              </a:solidFill>
              <a:latin typeface="Arial"/>
              <a:ea typeface="DejaVu Sans"/>
            </a:endParaRPr>
          </a:p>
          <a:p>
            <a:pPr defTabSz="914400">
              <a:lnSpc>
                <a:spcPct val="110000"/>
              </a:lnSpc>
              <a:tabLst>
                <a:tab pos="0" algn="l"/>
              </a:tabLst>
            </a:pPr>
            <a:r>
              <a:rPr lang="de-DE" sz="1810" b="0" u="sng" strike="noStrike" spc="-1" dirty="0">
                <a:solidFill>
                  <a:srgbClr val="5F5F5F"/>
                </a:solidFill>
                <a:uFillTx/>
                <a:latin typeface="Arial"/>
                <a:ea typeface="DejaVu Sans"/>
                <a:hlinkClick r:id="rId5"/>
              </a:rPr>
              <a:t>saskia.braun@uni-konstanz.de</a:t>
            </a:r>
            <a:endParaRPr lang="de-DE" sz="1810" b="0" strike="noStrike" spc="-1" dirty="0">
              <a:uFillTx/>
              <a:latin typeface="Arial"/>
              <a:ea typeface="DejaVu Sans"/>
            </a:endParaRPr>
          </a:p>
          <a:p>
            <a:pPr defTabSz="914400">
              <a:lnSpc>
                <a:spcPct val="110000"/>
              </a:lnSpc>
              <a:tabLst>
                <a:tab pos="0" algn="l"/>
              </a:tabLst>
            </a:pPr>
            <a:endParaRPr lang="en-US" sz="1810" b="0" strike="noStrike" spc="-1" dirty="0">
              <a:latin typeface="Calibri"/>
            </a:endParaRPr>
          </a:p>
          <a:p>
            <a:pPr defTabSz="914400">
              <a:lnSpc>
                <a:spcPct val="110000"/>
              </a:lnSpc>
              <a:tabLst>
                <a:tab pos="0" algn="l"/>
              </a:tabLst>
            </a:pPr>
            <a:endParaRPr lang="en-US" sz="1810" b="0" strike="noStrike" spc="-1" dirty="0">
              <a:latin typeface="Calibri"/>
            </a:endParaRPr>
          </a:p>
          <a:p>
            <a:pPr defTabSz="914400">
              <a:lnSpc>
                <a:spcPct val="110000"/>
              </a:lnSpc>
              <a:tabLst>
                <a:tab pos="0" algn="l"/>
              </a:tabLst>
            </a:pPr>
            <a:endParaRPr lang="en-US" sz="1810" b="0" strike="noStrike" spc="-1" dirty="0">
              <a:solidFill>
                <a:srgbClr val="000000"/>
              </a:solidFill>
              <a:latin typeface="Calibri"/>
            </a:endParaRPr>
          </a:p>
          <a:p>
            <a:pPr defTabSz="914400">
              <a:lnSpc>
                <a:spcPct val="110000"/>
              </a:lnSpc>
              <a:tabLst>
                <a:tab pos="0" algn="l"/>
              </a:tabLst>
            </a:pPr>
            <a:endParaRPr lang="en-US" sz="1810" b="0" strike="noStrike" spc="-1" dirty="0">
              <a:solidFill>
                <a:srgbClr val="000000"/>
              </a:solidFill>
              <a:latin typeface="Calibri"/>
            </a:endParaRPr>
          </a:p>
          <a:p>
            <a:pPr defTabSz="914400">
              <a:lnSpc>
                <a:spcPct val="110000"/>
              </a:lnSpc>
              <a:tabLst>
                <a:tab pos="0" algn="l"/>
              </a:tabLst>
            </a:pPr>
            <a:endParaRPr lang="en-US" sz="1810" b="0" strike="noStrike" spc="-1" dirty="0">
              <a:solidFill>
                <a:srgbClr val="000000"/>
              </a:solidFill>
              <a:latin typeface="Calibri"/>
            </a:endParaRPr>
          </a:p>
        </p:txBody>
      </p:sp>
      <p:sp>
        <p:nvSpPr>
          <p:cNvPr id="507" name="Rechteck 12"/>
          <p:cNvSpPr/>
          <p:nvPr/>
        </p:nvSpPr>
        <p:spPr>
          <a:xfrm rot="954600">
            <a:off x="312480" y="3318120"/>
            <a:ext cx="250416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en-GB" sz="2800" b="1" strike="noStrike" spc="-1">
                <a:solidFill>
                  <a:schemeClr val="dk1"/>
                </a:solidFill>
                <a:latin typeface="Arial"/>
                <a:ea typeface="DejaVu Sans"/>
              </a:rPr>
              <a:t>Teşekkürler</a:t>
            </a:r>
            <a:endParaRPr lang="en-US" sz="2800" b="0" strike="noStrike" spc="-1">
              <a:solidFill>
                <a:srgbClr val="000000"/>
              </a:solidFill>
              <a:latin typeface="Calibri"/>
            </a:endParaRPr>
          </a:p>
        </p:txBody>
      </p:sp>
      <p:sp>
        <p:nvSpPr>
          <p:cNvPr id="508" name="Rechteck 12"/>
          <p:cNvSpPr/>
          <p:nvPr/>
        </p:nvSpPr>
        <p:spPr>
          <a:xfrm>
            <a:off x="2123280" y="1341720"/>
            <a:ext cx="1423800" cy="462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horzOverflow="overflow" lIns="36000" tIns="18000" rIns="36000" bIns="18000" numCol="1" spcCol="0" anchor="ctr">
            <a:spAutoFit/>
          </a:bodyPr>
          <a:lstStyle/>
          <a:p>
            <a:pPr algn="ctr" defTabSz="914400">
              <a:lnSpc>
                <a:spcPct val="100000"/>
              </a:lnSpc>
            </a:pPr>
            <a:r>
              <a:rPr lang="en-GB" sz="2800" b="1" strike="noStrike" spc="-1">
                <a:solidFill>
                  <a:schemeClr val="dk1"/>
                </a:solidFill>
                <a:latin typeface="Arial"/>
                <a:ea typeface="DejaVu Sans"/>
              </a:rPr>
              <a:t>Tack</a:t>
            </a:r>
            <a:endParaRPr lang="en-US" sz="2800" b="0" strike="noStrike" spc="-1">
              <a:solidFill>
                <a:srgbClr val="000000"/>
              </a:solidFill>
              <a:latin typeface="Calibri"/>
            </a:endParaRPr>
          </a:p>
        </p:txBody>
      </p:sp>
      <p:pic>
        <p:nvPicPr>
          <p:cNvPr id="2" name="Grafik 4">
            <a:extLst>
              <a:ext uri="{FF2B5EF4-FFF2-40B4-BE49-F238E27FC236}">
                <a16:creationId xmlns:a16="http://schemas.microsoft.com/office/drawing/2014/main" id="{9D4514B5-03F4-8DFF-74D7-534BE724E5CF}"/>
              </a:ext>
            </a:extLst>
          </p:cNvPr>
          <p:cNvPicPr/>
          <p:nvPr/>
        </p:nvPicPr>
        <p:blipFill>
          <a:blip r:embed="rId6"/>
          <a:stretch/>
        </p:blipFill>
        <p:spPr>
          <a:xfrm>
            <a:off x="50112" y="0"/>
            <a:ext cx="2097720" cy="1092240"/>
          </a:xfrm>
          <a:prstGeom prst="rect">
            <a:avLst/>
          </a:prstGeom>
          <a:ln w="0">
            <a:noFill/>
          </a:ln>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A9005-2A9C-4DCF-BE12-D09E32B76BC7}"/>
            </a:ext>
          </a:extLst>
        </p:cNvPr>
        <p:cNvGrpSpPr/>
        <p:nvPr/>
      </p:nvGrpSpPr>
      <p:grpSpPr>
        <a:xfrm>
          <a:off x="0" y="0"/>
          <a:ext cx="0" cy="0"/>
          <a:chOff x="0" y="0"/>
          <a:chExt cx="0" cy="0"/>
        </a:xfrm>
      </p:grpSpPr>
      <p:sp>
        <p:nvSpPr>
          <p:cNvPr id="276" name="Titel 1">
            <a:extLst>
              <a:ext uri="{FF2B5EF4-FFF2-40B4-BE49-F238E27FC236}">
                <a16:creationId xmlns:a16="http://schemas.microsoft.com/office/drawing/2014/main" id="{F0BB56DE-E013-63DA-45FB-EC589B8D2F34}"/>
              </a:ext>
            </a:extLst>
          </p:cNvPr>
          <p:cNvSpPr/>
          <p:nvPr/>
        </p:nvSpPr>
        <p:spPr>
          <a:xfrm>
            <a:off x="324000" y="404640"/>
            <a:ext cx="6333120" cy="7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5000"/>
              </a:lnSpc>
            </a:pPr>
            <a:r>
              <a:rPr lang="en-GB" sz="2400" b="1" u="sng" strike="noStrike" spc="-1" dirty="0">
                <a:solidFill>
                  <a:srgbClr val="000000"/>
                </a:solidFill>
                <a:uFill>
                  <a:solidFill>
                    <a:srgbClr val="009AD1"/>
                  </a:solidFill>
                </a:uFill>
                <a:latin typeface="Arial"/>
                <a:ea typeface="DejaVu Sans"/>
              </a:rPr>
              <a:t>Forschung vs. Praxis</a:t>
            </a:r>
            <a:endParaRPr lang="en-US" sz="2400" b="0" strike="noStrike" spc="-1" dirty="0">
              <a:solidFill>
                <a:srgbClr val="000000"/>
              </a:solidFill>
              <a:latin typeface="Calibri"/>
            </a:endParaRPr>
          </a:p>
        </p:txBody>
      </p:sp>
      <p:sp>
        <p:nvSpPr>
          <p:cNvPr id="277" name="Foliennummernplatzhalter 5">
            <a:extLst>
              <a:ext uri="{FF2B5EF4-FFF2-40B4-BE49-F238E27FC236}">
                <a16:creationId xmlns:a16="http://schemas.microsoft.com/office/drawing/2014/main" id="{FE9555D3-294F-AFE7-1282-83820F987364}"/>
              </a:ext>
            </a:extLst>
          </p:cNvPr>
          <p:cNvSpPr/>
          <p:nvPr/>
        </p:nvSpPr>
        <p:spPr>
          <a:xfrm>
            <a:off x="324000" y="6453360"/>
            <a:ext cx="932400" cy="21348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defTabSz="914400">
              <a:lnSpc>
                <a:spcPct val="100000"/>
              </a:lnSpc>
            </a:pPr>
            <a:fld id="{A314F8DA-F34A-44CD-B0CB-E82DDCB0857C}" type="slidenum">
              <a:rPr lang="de-DE" sz="800" b="1" strike="noStrike" spc="-1">
                <a:solidFill>
                  <a:srgbClr val="000000"/>
                </a:solidFill>
                <a:latin typeface="Arial"/>
                <a:ea typeface="DejaVu Sans"/>
              </a:rPr>
              <a:t>3</a:t>
            </a:fld>
            <a:endParaRPr lang="en-US" sz="800" b="0" strike="noStrike" spc="-1">
              <a:solidFill>
                <a:srgbClr val="000000"/>
              </a:solidFill>
              <a:latin typeface="Calibri"/>
            </a:endParaRPr>
          </a:p>
        </p:txBody>
      </p:sp>
      <p:sp>
        <p:nvSpPr>
          <p:cNvPr id="2" name="Datumsplatzhalter 1">
            <a:extLst>
              <a:ext uri="{FF2B5EF4-FFF2-40B4-BE49-F238E27FC236}">
                <a16:creationId xmlns:a16="http://schemas.microsoft.com/office/drawing/2014/main" id="{A816A2AA-0E25-5570-482B-69BDF88A9F57}"/>
              </a:ext>
            </a:extLst>
          </p:cNvPr>
          <p:cNvSpPr>
            <a:spLocks noGrp="1"/>
          </p:cNvSpPr>
          <p:nvPr>
            <p:ph type="dt" idx="3"/>
          </p:nvPr>
        </p:nvSpPr>
        <p:spPr/>
        <p:txBody>
          <a:bodyPr/>
          <a:lstStyle/>
          <a:p>
            <a:r>
              <a:rPr lang="de-DE"/>
              <a:t>30.09.2025</a:t>
            </a:r>
          </a:p>
        </p:txBody>
      </p:sp>
      <p:sp>
        <p:nvSpPr>
          <p:cNvPr id="4" name="Fußzeilenplatzhalter 3">
            <a:extLst>
              <a:ext uri="{FF2B5EF4-FFF2-40B4-BE49-F238E27FC236}">
                <a16:creationId xmlns:a16="http://schemas.microsoft.com/office/drawing/2014/main" id="{03A279CF-EF50-2734-AA76-7BFA468097F3}"/>
              </a:ext>
            </a:extLst>
          </p:cNvPr>
          <p:cNvSpPr>
            <a:spLocks noGrp="1"/>
          </p:cNvSpPr>
          <p:nvPr>
            <p:ph type="ftr" idx="1"/>
          </p:nvPr>
        </p:nvSpPr>
        <p:spPr>
          <a:xfrm>
            <a:off x="2484360" y="6453360"/>
            <a:ext cx="4878966" cy="213480"/>
          </a:xfrm>
        </p:spPr>
        <p:txBody>
          <a:bodyPr/>
          <a:lstStyle/>
          <a:p>
            <a:r>
              <a:rPr lang="de-DE" dirty="0"/>
              <a:t>Pädagogisches </a:t>
            </a:r>
            <a:r>
              <a:rPr lang="de-DE" dirty="0" err="1"/>
              <a:t>Translanguaging</a:t>
            </a:r>
            <a:r>
              <a:rPr lang="de-DE" dirty="0"/>
              <a:t> als Ansatz zur Mehrsprachigkeitsförderung im Unterricht</a:t>
            </a:r>
          </a:p>
        </p:txBody>
      </p:sp>
      <p:sp>
        <p:nvSpPr>
          <p:cNvPr id="3" name="Textfeld 2">
            <a:extLst>
              <a:ext uri="{FF2B5EF4-FFF2-40B4-BE49-F238E27FC236}">
                <a16:creationId xmlns:a16="http://schemas.microsoft.com/office/drawing/2014/main" id="{18EF6D8C-D40D-19B4-8519-4BA35C832957}"/>
              </a:ext>
            </a:extLst>
          </p:cNvPr>
          <p:cNvSpPr txBox="1"/>
          <p:nvPr/>
        </p:nvSpPr>
        <p:spPr>
          <a:xfrm>
            <a:off x="169359" y="1198171"/>
            <a:ext cx="4471147" cy="3780458"/>
          </a:xfrm>
          <a:prstGeom prst="rect">
            <a:avLst/>
          </a:prstGeom>
          <a:solidFill>
            <a:schemeClr val="accent4"/>
          </a:solidFill>
        </p:spPr>
        <p:txBody>
          <a:bodyPr wrap="square" rtlCol="0">
            <a:spAutoFit/>
          </a:bodyPr>
          <a:lstStyle/>
          <a:p>
            <a:pPr marL="360" lvl="2">
              <a:lnSpc>
                <a:spcPct val="150000"/>
              </a:lnSpc>
              <a:buClr>
                <a:srgbClr val="009AD1"/>
              </a:buClr>
              <a:tabLst>
                <a:tab pos="0" algn="l"/>
              </a:tabLst>
            </a:pPr>
            <a:r>
              <a:rPr lang="de-DE" b="1" spc="-1" dirty="0">
                <a:solidFill>
                  <a:srgbClr val="000000"/>
                </a:solidFill>
              </a:rPr>
              <a:t>Forschung:</a:t>
            </a:r>
          </a:p>
          <a:p>
            <a:pPr marL="324000" lvl="2" indent="-323640">
              <a:lnSpc>
                <a:spcPct val="150000"/>
              </a:lnSpc>
              <a:buClr>
                <a:srgbClr val="009AD1"/>
              </a:buClr>
              <a:buFont typeface="Arial"/>
              <a:buChar char="−"/>
              <a:tabLst>
                <a:tab pos="0" algn="l"/>
              </a:tabLst>
            </a:pPr>
            <a:r>
              <a:rPr lang="de-DE" spc="-1" dirty="0">
                <a:solidFill>
                  <a:srgbClr val="000000"/>
                </a:solidFill>
              </a:rPr>
              <a:t>Bessere </a:t>
            </a:r>
            <a:r>
              <a:rPr lang="de-DE" b="1" spc="-1" dirty="0">
                <a:solidFill>
                  <a:srgbClr val="000000"/>
                </a:solidFill>
              </a:rPr>
              <a:t>kognitive Fähigkeiten</a:t>
            </a:r>
          </a:p>
          <a:p>
            <a:pPr marL="324000" lvl="2" indent="-323640">
              <a:lnSpc>
                <a:spcPct val="150000"/>
              </a:lnSpc>
              <a:buClr>
                <a:srgbClr val="009AD1"/>
              </a:buClr>
              <a:buFont typeface="Arial"/>
              <a:buChar char="−"/>
              <a:tabLst>
                <a:tab pos="0" algn="l"/>
              </a:tabLst>
            </a:pPr>
            <a:r>
              <a:rPr lang="de-DE" b="1" spc="-1" dirty="0">
                <a:solidFill>
                  <a:srgbClr val="000000"/>
                </a:solidFill>
              </a:rPr>
              <a:t>Metasprachliches Bewusstsein </a:t>
            </a:r>
            <a:r>
              <a:rPr lang="de-DE" spc="-1" dirty="0">
                <a:solidFill>
                  <a:srgbClr val="000000"/>
                </a:solidFill>
              </a:rPr>
              <a:t>und </a:t>
            </a:r>
            <a:r>
              <a:rPr lang="de-DE" b="1" spc="-1" dirty="0">
                <a:solidFill>
                  <a:srgbClr val="000000"/>
                </a:solidFill>
              </a:rPr>
              <a:t>Strategien</a:t>
            </a:r>
            <a:r>
              <a:rPr lang="de-DE" spc="-1" dirty="0">
                <a:solidFill>
                  <a:srgbClr val="000000"/>
                </a:solidFill>
              </a:rPr>
              <a:t> zum </a:t>
            </a:r>
            <a:r>
              <a:rPr lang="de-DE" b="1" spc="-1" dirty="0">
                <a:solidFill>
                  <a:srgbClr val="000000"/>
                </a:solidFill>
              </a:rPr>
              <a:t>Sprachenlernen</a:t>
            </a:r>
          </a:p>
          <a:p>
            <a:pPr marL="286110" lvl="2" indent="-285750">
              <a:lnSpc>
                <a:spcPct val="150000"/>
              </a:lnSpc>
              <a:buClr>
                <a:srgbClr val="009AD1"/>
              </a:buClr>
              <a:buFont typeface="Wingdings" panose="05000000000000000000" pitchFamily="2" charset="2"/>
              <a:buChar char="à"/>
              <a:tabLst>
                <a:tab pos="0" algn="l"/>
              </a:tabLst>
            </a:pPr>
            <a:r>
              <a:rPr lang="de-DE" b="1" spc="-1" dirty="0">
                <a:solidFill>
                  <a:srgbClr val="000000"/>
                </a:solidFill>
              </a:rPr>
              <a:t>Vorteile im Fremdsprachenunterricht</a:t>
            </a:r>
          </a:p>
          <a:p>
            <a:pPr marL="286110" lvl="2" indent="-285750">
              <a:lnSpc>
                <a:spcPct val="150000"/>
              </a:lnSpc>
              <a:buClr>
                <a:srgbClr val="009AD1"/>
              </a:buClr>
              <a:buFont typeface="Symbol" panose="05050102010706020507" pitchFamily="18" charset="2"/>
              <a:buChar char="-"/>
              <a:tabLst>
                <a:tab pos="0" algn="l"/>
              </a:tabLst>
            </a:pPr>
            <a:r>
              <a:rPr lang="de-DE" spc="-1" dirty="0">
                <a:solidFill>
                  <a:srgbClr val="000000"/>
                </a:solidFill>
              </a:rPr>
              <a:t>Bessere </a:t>
            </a:r>
            <a:r>
              <a:rPr lang="de-DE" b="1" spc="-1" dirty="0">
                <a:solidFill>
                  <a:srgbClr val="000000"/>
                </a:solidFill>
              </a:rPr>
              <a:t>interkulturelle Kompetenz</a:t>
            </a:r>
          </a:p>
          <a:p>
            <a:pPr marL="286110" lvl="2" indent="-285750">
              <a:lnSpc>
                <a:spcPct val="150000"/>
              </a:lnSpc>
              <a:buClr>
                <a:srgbClr val="009AD1"/>
              </a:buClr>
              <a:buFont typeface="Symbol" panose="05050102010706020507" pitchFamily="18" charset="2"/>
              <a:buChar char="-"/>
              <a:tabLst>
                <a:tab pos="0" algn="l"/>
              </a:tabLst>
            </a:pPr>
            <a:r>
              <a:rPr lang="de-DE" spc="-1" dirty="0">
                <a:solidFill>
                  <a:srgbClr val="000000"/>
                </a:solidFill>
              </a:rPr>
              <a:t>Bessere </a:t>
            </a:r>
            <a:r>
              <a:rPr lang="de-DE" b="1" spc="-1" dirty="0">
                <a:solidFill>
                  <a:srgbClr val="000000"/>
                </a:solidFill>
              </a:rPr>
              <a:t>Berufschancen</a:t>
            </a:r>
          </a:p>
          <a:p>
            <a:pPr marL="286110" lvl="2" indent="-285750">
              <a:lnSpc>
                <a:spcPct val="150000"/>
              </a:lnSpc>
              <a:buClr>
                <a:srgbClr val="009AD1"/>
              </a:buClr>
              <a:buFont typeface="Symbol" panose="05050102010706020507" pitchFamily="18" charset="2"/>
              <a:buChar char="-"/>
              <a:tabLst>
                <a:tab pos="0" algn="l"/>
              </a:tabLst>
            </a:pPr>
            <a:r>
              <a:rPr lang="de-DE" spc="-1" dirty="0">
                <a:solidFill>
                  <a:srgbClr val="000000"/>
                </a:solidFill>
              </a:rPr>
              <a:t>Kreativität  </a:t>
            </a:r>
          </a:p>
          <a:p>
            <a:pPr marL="286110" lvl="2" indent="-285750">
              <a:lnSpc>
                <a:spcPct val="150000"/>
              </a:lnSpc>
              <a:buClr>
                <a:srgbClr val="009AD1"/>
              </a:buClr>
              <a:buFont typeface="Symbol" panose="05050102010706020507" pitchFamily="18" charset="2"/>
              <a:buChar char="-"/>
              <a:tabLst>
                <a:tab pos="0" algn="l"/>
              </a:tabLst>
            </a:pPr>
            <a:r>
              <a:rPr lang="de-DE" spc="-1" dirty="0">
                <a:solidFill>
                  <a:srgbClr val="000000"/>
                </a:solidFill>
              </a:rPr>
              <a:t>Verzögerung von </a:t>
            </a:r>
            <a:r>
              <a:rPr lang="de-DE" b="1" spc="-1" dirty="0">
                <a:solidFill>
                  <a:srgbClr val="000000"/>
                </a:solidFill>
              </a:rPr>
              <a:t>Demenzsymptomen</a:t>
            </a:r>
          </a:p>
        </p:txBody>
      </p:sp>
      <p:sp>
        <p:nvSpPr>
          <p:cNvPr id="5" name="Textfeld 4">
            <a:extLst>
              <a:ext uri="{FF2B5EF4-FFF2-40B4-BE49-F238E27FC236}">
                <a16:creationId xmlns:a16="http://schemas.microsoft.com/office/drawing/2014/main" id="{63908575-EC0B-453F-30D2-0C99C116B2A2}"/>
              </a:ext>
            </a:extLst>
          </p:cNvPr>
          <p:cNvSpPr txBox="1">
            <a:spLocks noChangeAspect="1"/>
          </p:cNvSpPr>
          <p:nvPr/>
        </p:nvSpPr>
        <p:spPr>
          <a:xfrm>
            <a:off x="4640506" y="1194120"/>
            <a:ext cx="4348853" cy="3780458"/>
          </a:xfrm>
          <a:prstGeom prst="rect">
            <a:avLst/>
          </a:prstGeom>
          <a:solidFill>
            <a:schemeClr val="accent3"/>
          </a:solidFill>
        </p:spPr>
        <p:txBody>
          <a:bodyPr wrap="square" rtlCol="0">
            <a:spAutoFit/>
          </a:bodyPr>
          <a:lstStyle/>
          <a:p>
            <a:pPr marL="360" lvl="2">
              <a:lnSpc>
                <a:spcPct val="150000"/>
              </a:lnSpc>
              <a:buClr>
                <a:srgbClr val="009AD1"/>
              </a:buClr>
              <a:tabLst>
                <a:tab pos="0" algn="l"/>
              </a:tabLst>
            </a:pPr>
            <a:r>
              <a:rPr lang="de-DE" b="1" spc="-1" dirty="0">
                <a:solidFill>
                  <a:srgbClr val="000000"/>
                </a:solidFill>
              </a:rPr>
              <a:t>Praxis:</a:t>
            </a:r>
          </a:p>
          <a:p>
            <a:pPr marL="286110" lvl="2" indent="-285750">
              <a:lnSpc>
                <a:spcPct val="150000"/>
              </a:lnSpc>
              <a:buClr>
                <a:srgbClr val="009AD1"/>
              </a:buClr>
              <a:buFont typeface="Symbol" panose="05050102010706020507" pitchFamily="18" charset="2"/>
              <a:buChar char="-"/>
              <a:tabLst>
                <a:tab pos="0" algn="l"/>
              </a:tabLst>
            </a:pPr>
            <a:r>
              <a:rPr lang="de-DE" b="1" spc="-1" dirty="0">
                <a:solidFill>
                  <a:srgbClr val="000000"/>
                </a:solidFill>
              </a:rPr>
              <a:t>Heterogenität</a:t>
            </a:r>
            <a:r>
              <a:rPr lang="de-DE" spc="-1" dirty="0">
                <a:solidFill>
                  <a:srgbClr val="000000"/>
                </a:solidFill>
              </a:rPr>
              <a:t> in den Klassen</a:t>
            </a:r>
          </a:p>
          <a:p>
            <a:pPr marL="286110" lvl="2" indent="-285750">
              <a:lnSpc>
                <a:spcPct val="150000"/>
              </a:lnSpc>
              <a:buClr>
                <a:srgbClr val="009AD1"/>
              </a:buClr>
              <a:buFont typeface="Symbol" panose="05050102010706020507" pitchFamily="18" charset="2"/>
              <a:buChar char="-"/>
              <a:tabLst>
                <a:tab pos="0" algn="l"/>
              </a:tabLst>
            </a:pPr>
            <a:r>
              <a:rPr lang="de-DE" b="1" spc="-1" dirty="0">
                <a:solidFill>
                  <a:srgbClr val="000000"/>
                </a:solidFill>
              </a:rPr>
              <a:t>Unzureichende Informationen </a:t>
            </a:r>
            <a:r>
              <a:rPr lang="de-DE" spc="-1" dirty="0">
                <a:solidFill>
                  <a:srgbClr val="000000"/>
                </a:solidFill>
              </a:rPr>
              <a:t>zum Umgang mit Mehrsprachigkeit in der Schule</a:t>
            </a:r>
          </a:p>
          <a:p>
            <a:pPr marL="286110" lvl="2" indent="-285750">
              <a:lnSpc>
                <a:spcPct val="150000"/>
              </a:lnSpc>
              <a:buClr>
                <a:srgbClr val="009AD1"/>
              </a:buClr>
              <a:buFont typeface="Symbol" panose="05050102010706020507" pitchFamily="18" charset="2"/>
              <a:buChar char="-"/>
              <a:tabLst>
                <a:tab pos="0" algn="l"/>
              </a:tabLst>
            </a:pPr>
            <a:r>
              <a:rPr lang="de-DE" b="1" spc="-1" dirty="0">
                <a:solidFill>
                  <a:srgbClr val="000000"/>
                </a:solidFill>
              </a:rPr>
              <a:t>Begrenzte</a:t>
            </a:r>
            <a:r>
              <a:rPr lang="de-DE" spc="-1" dirty="0">
                <a:solidFill>
                  <a:srgbClr val="000000"/>
                </a:solidFill>
              </a:rPr>
              <a:t> zeitliche </a:t>
            </a:r>
            <a:r>
              <a:rPr lang="de-DE" b="1" spc="-1" dirty="0">
                <a:solidFill>
                  <a:srgbClr val="000000"/>
                </a:solidFill>
              </a:rPr>
              <a:t>Kapazität</a:t>
            </a:r>
          </a:p>
          <a:p>
            <a:pPr marL="286110" lvl="2" indent="-285750">
              <a:lnSpc>
                <a:spcPct val="150000"/>
              </a:lnSpc>
              <a:buClr>
                <a:srgbClr val="009AD1"/>
              </a:buClr>
              <a:buFont typeface="Symbol" panose="05050102010706020507" pitchFamily="18" charset="2"/>
              <a:buChar char="-"/>
              <a:tabLst>
                <a:tab pos="0" algn="l"/>
              </a:tabLst>
            </a:pPr>
            <a:r>
              <a:rPr lang="de-DE" b="1" spc="-1" dirty="0">
                <a:solidFill>
                  <a:srgbClr val="000000"/>
                </a:solidFill>
              </a:rPr>
              <a:t>Mangel</a:t>
            </a:r>
            <a:r>
              <a:rPr lang="de-DE" spc="-1" dirty="0">
                <a:solidFill>
                  <a:srgbClr val="000000"/>
                </a:solidFill>
              </a:rPr>
              <a:t> an personellen </a:t>
            </a:r>
            <a:r>
              <a:rPr lang="de-DE" b="1" spc="-1" dirty="0">
                <a:solidFill>
                  <a:srgbClr val="000000"/>
                </a:solidFill>
              </a:rPr>
              <a:t>Ressourcen</a:t>
            </a:r>
          </a:p>
          <a:p>
            <a:pPr marL="286110" lvl="2" indent="-285750">
              <a:lnSpc>
                <a:spcPct val="150000"/>
              </a:lnSpc>
              <a:buClr>
                <a:srgbClr val="009AD1"/>
              </a:buClr>
              <a:buFont typeface="Symbol" panose="05050102010706020507" pitchFamily="18" charset="2"/>
              <a:buChar char="-"/>
              <a:tabLst>
                <a:tab pos="0" algn="l"/>
              </a:tabLst>
            </a:pPr>
            <a:r>
              <a:rPr lang="de-DE" spc="-1" dirty="0">
                <a:solidFill>
                  <a:srgbClr val="000000"/>
                </a:solidFill>
              </a:rPr>
              <a:t>etc.</a:t>
            </a:r>
          </a:p>
          <a:p>
            <a:pPr marL="360" lvl="2">
              <a:lnSpc>
                <a:spcPct val="150000"/>
              </a:lnSpc>
              <a:buClr>
                <a:srgbClr val="009AD1"/>
              </a:buClr>
              <a:tabLst>
                <a:tab pos="0" algn="l"/>
              </a:tabLst>
            </a:pPr>
            <a:endParaRPr lang="de-DE" spc="-1" dirty="0">
              <a:solidFill>
                <a:srgbClr val="000000"/>
              </a:solidFill>
            </a:endParaRPr>
          </a:p>
        </p:txBody>
      </p:sp>
      <p:pic>
        <p:nvPicPr>
          <p:cNvPr id="7" name="Grafik 6" descr="Lupe mit einfarbiger Füllung">
            <a:extLst>
              <a:ext uri="{FF2B5EF4-FFF2-40B4-BE49-F238E27FC236}">
                <a16:creationId xmlns:a16="http://schemas.microsoft.com/office/drawing/2014/main" id="{E3408492-FA10-716B-AD63-D5207BEE61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3326" y="191160"/>
            <a:ext cx="1560579" cy="1560579"/>
          </a:xfrm>
          <a:prstGeom prst="rect">
            <a:avLst/>
          </a:prstGeom>
        </p:spPr>
      </p:pic>
    </p:spTree>
    <p:extLst>
      <p:ext uri="{BB962C8B-B14F-4D97-AF65-F5344CB8AC3E}">
        <p14:creationId xmlns:p14="http://schemas.microsoft.com/office/powerpoint/2010/main" val="159363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501" name="Google Shape;1501;p95"/>
          <p:cNvSpPr txBox="1"/>
          <p:nvPr/>
        </p:nvSpPr>
        <p:spPr>
          <a:xfrm>
            <a:off x="7454727" y="5605470"/>
            <a:ext cx="1279663" cy="273844"/>
          </a:xfrm>
          <a:prstGeom prst="rect">
            <a:avLst/>
          </a:prstGeom>
          <a:noFill/>
          <a:ln>
            <a:noFill/>
          </a:ln>
        </p:spPr>
        <p:txBody>
          <a:bodyPr spcFirstLastPara="1" wrap="square" lIns="68569" tIns="34275" rIns="68569" bIns="34275" anchor="ctr" anchorCtr="0">
            <a:normAutofit lnSpcReduction="10000"/>
          </a:bodyPr>
          <a:lstStyle/>
          <a:p>
            <a:pPr algn="r">
              <a:buClr>
                <a:srgbClr val="000000"/>
              </a:buClr>
              <a:buSzPts val="1800"/>
            </a:pPr>
            <a:fld id="{00000000-1234-1234-1234-123412341234}" type="slidenum">
              <a:rPr lang="en-US" sz="1350">
                <a:solidFill>
                  <a:schemeClr val="dk1"/>
                </a:solidFill>
                <a:latin typeface="Arial"/>
                <a:ea typeface="Arial"/>
                <a:cs typeface="Arial"/>
                <a:sym typeface="Arial"/>
              </a:rPr>
              <a:pPr algn="r">
                <a:buClr>
                  <a:srgbClr val="000000"/>
                </a:buClr>
                <a:buSzPts val="1800"/>
              </a:pPr>
              <a:t>30</a:t>
            </a:fld>
            <a:endParaRPr sz="1350">
              <a:solidFill>
                <a:schemeClr val="dk1"/>
              </a:solidFill>
              <a:latin typeface="Arial"/>
              <a:ea typeface="Arial"/>
              <a:cs typeface="Arial"/>
              <a:sym typeface="Arial"/>
            </a:endParaRPr>
          </a:p>
        </p:txBody>
      </p:sp>
      <p:sp>
        <p:nvSpPr>
          <p:cNvPr id="2" name="Textfeld 1">
            <a:extLst>
              <a:ext uri="{FF2B5EF4-FFF2-40B4-BE49-F238E27FC236}">
                <a16:creationId xmlns:a16="http://schemas.microsoft.com/office/drawing/2014/main" id="{377CF5F8-E870-A09C-5491-6FFBDF2632FC}"/>
              </a:ext>
            </a:extLst>
          </p:cNvPr>
          <p:cNvSpPr txBox="1"/>
          <p:nvPr/>
        </p:nvSpPr>
        <p:spPr>
          <a:xfrm>
            <a:off x="220573" y="1223118"/>
            <a:ext cx="8330739" cy="5632311"/>
          </a:xfrm>
          <a:prstGeom prst="rect">
            <a:avLst/>
          </a:prstGeom>
          <a:noFill/>
        </p:spPr>
        <p:txBody>
          <a:bodyPr wrap="square" rtlCol="0">
            <a:spAutoFit/>
          </a:bodyPr>
          <a:lstStyle/>
          <a:p>
            <a:pPr indent="-342900"/>
            <a:r>
              <a:rPr lang="en-US" sz="900" kern="100" dirty="0">
                <a:latin typeface="Calibri" panose="020F0502020204030204" pitchFamily="34" charset="0"/>
                <a:ea typeface="Calibri" panose="020F0502020204030204" pitchFamily="34" charset="0"/>
                <a:cs typeface="Calibri" panose="020F0502020204030204" pitchFamily="34" charset="0"/>
              </a:rPr>
              <a:t>Avila-Varela, D. S., &amp; Sebastian-Galles, N. (2021). Study of labels phonological overlap across languages in bilingual toddlers. Poster presented at the 6th Lancaster International Conference on Infant and Early Child Development.</a:t>
            </a:r>
          </a:p>
          <a:p>
            <a:pPr indent="-342900"/>
            <a:endParaRPr lang="en-US" sz="900" kern="100" dirty="0">
              <a:latin typeface="Calibri" panose="020F0502020204030204" pitchFamily="34" charset="0"/>
              <a:ea typeface="Calibri" panose="020F0502020204030204" pitchFamily="34" charset="0"/>
              <a:cs typeface="Calibri" panose="020F0502020204030204" pitchFamily="34" charset="0"/>
            </a:endParaRPr>
          </a:p>
          <a:p>
            <a:pPr indent="-342900"/>
            <a:r>
              <a:rPr lang="en-US" sz="900" kern="100" dirty="0">
                <a:latin typeface="Calibri" panose="020F0502020204030204" pitchFamily="34" charset="0"/>
                <a:ea typeface="Calibri" panose="020F0502020204030204" pitchFamily="34" charset="0"/>
                <a:cs typeface="Calibri" panose="020F0502020204030204" pitchFamily="34" charset="0"/>
              </a:rPr>
              <a:t>Busse, V., </a:t>
            </a:r>
            <a:r>
              <a:rPr lang="en-US" sz="900" kern="100" dirty="0" err="1">
                <a:latin typeface="Calibri" panose="020F0502020204030204" pitchFamily="34" charset="0"/>
                <a:ea typeface="Calibri" panose="020F0502020204030204" pitchFamily="34" charset="0"/>
                <a:cs typeface="Calibri" panose="020F0502020204030204" pitchFamily="34" charset="0"/>
              </a:rPr>
              <a:t>Cenoz</a:t>
            </a:r>
            <a:r>
              <a:rPr lang="en-US" sz="900" kern="100" dirty="0">
                <a:latin typeface="Calibri" panose="020F0502020204030204" pitchFamily="34" charset="0"/>
                <a:ea typeface="Calibri" panose="020F0502020204030204" pitchFamily="34" charset="0"/>
                <a:cs typeface="Calibri" panose="020F0502020204030204" pitchFamily="34" charset="0"/>
              </a:rPr>
              <a:t>, J., Dalmann, N., &amp; Rogge, F. (2020). Addressing Linguistic Diversity in the Language Classroom in a Resource‐Oriented Way: An Intervention Study With Primary School Children. </a:t>
            </a:r>
            <a:r>
              <a:rPr lang="en-US" sz="900" i="1" kern="100" dirty="0">
                <a:latin typeface="Calibri" panose="020F0502020204030204" pitchFamily="34" charset="0"/>
                <a:ea typeface="Calibri" panose="020F0502020204030204" pitchFamily="34" charset="0"/>
                <a:cs typeface="Calibri" panose="020F0502020204030204" pitchFamily="34" charset="0"/>
              </a:rPr>
              <a:t>Language Learning</a:t>
            </a:r>
            <a:r>
              <a:rPr lang="en-US" sz="900" kern="100" dirty="0">
                <a:latin typeface="Calibri" panose="020F0502020204030204" pitchFamily="34" charset="0"/>
                <a:ea typeface="Calibri" panose="020F0502020204030204" pitchFamily="34" charset="0"/>
                <a:cs typeface="Calibri" panose="020F0502020204030204" pitchFamily="34" charset="0"/>
              </a:rPr>
              <a:t>, </a:t>
            </a:r>
            <a:r>
              <a:rPr lang="en-US" sz="900" i="1" kern="100" dirty="0">
                <a:latin typeface="Calibri" panose="020F0502020204030204" pitchFamily="34" charset="0"/>
                <a:ea typeface="Calibri" panose="020F0502020204030204" pitchFamily="34" charset="0"/>
                <a:cs typeface="Calibri" panose="020F0502020204030204" pitchFamily="34" charset="0"/>
              </a:rPr>
              <a:t>70</a:t>
            </a:r>
            <a:r>
              <a:rPr lang="en-US" sz="900" kern="100" dirty="0">
                <a:latin typeface="Calibri" panose="020F0502020204030204" pitchFamily="34" charset="0"/>
                <a:ea typeface="Calibri" panose="020F0502020204030204" pitchFamily="34" charset="0"/>
                <a:cs typeface="Calibri" panose="020F0502020204030204" pitchFamily="34" charset="0"/>
              </a:rPr>
              <a:t>(2), 382–419. https://</a:t>
            </a:r>
            <a:r>
              <a:rPr lang="en-US" sz="900" kern="100" dirty="0" err="1">
                <a:latin typeface="Calibri" panose="020F0502020204030204" pitchFamily="34" charset="0"/>
                <a:ea typeface="Calibri" panose="020F0502020204030204" pitchFamily="34" charset="0"/>
                <a:cs typeface="Calibri" panose="020F0502020204030204" pitchFamily="34" charset="0"/>
              </a:rPr>
              <a:t>doi.org</a:t>
            </a:r>
            <a:r>
              <a:rPr lang="en-US" sz="900" kern="100" dirty="0">
                <a:latin typeface="Calibri" panose="020F0502020204030204" pitchFamily="34" charset="0"/>
                <a:ea typeface="Calibri" panose="020F0502020204030204" pitchFamily="34" charset="0"/>
                <a:cs typeface="Calibri" panose="020F0502020204030204" pitchFamily="34" charset="0"/>
              </a:rPr>
              <a:t>/10.1111/lang.12382</a:t>
            </a:r>
            <a:endParaRPr lang="de-DE" sz="900" kern="100" dirty="0">
              <a:latin typeface="Calibri" panose="020F0502020204030204" pitchFamily="34" charset="0"/>
              <a:ea typeface="Calibri" panose="020F0502020204030204" pitchFamily="34" charset="0"/>
              <a:cs typeface="Calibri" panose="020F0502020204030204" pitchFamily="34" charset="0"/>
            </a:endParaRPr>
          </a:p>
          <a:p>
            <a:pPr indent="-342900"/>
            <a:endParaRPr lang="en-US" sz="900" dirty="0">
              <a:solidFill>
                <a:srgbClr val="222222"/>
              </a:solidFill>
              <a:latin typeface="Calibri" panose="020F0502020204030204" pitchFamily="34" charset="0"/>
              <a:cs typeface="Calibri" panose="020F0502020204030204" pitchFamily="34" charset="0"/>
            </a:endParaRPr>
          </a:p>
          <a:p>
            <a:pPr indent="-342900"/>
            <a:endParaRPr lang="en-US" sz="900" dirty="0">
              <a:solidFill>
                <a:srgbClr val="222222"/>
              </a:solidFill>
              <a:latin typeface="Calibri" panose="020F0502020204030204" pitchFamily="34" charset="0"/>
              <a:cs typeface="Calibri" panose="020F0502020204030204" pitchFamily="34" charset="0"/>
            </a:endParaRPr>
          </a:p>
          <a:p>
            <a:pPr indent="-342900"/>
            <a:r>
              <a:rPr lang="en-US" sz="900" dirty="0" err="1">
                <a:solidFill>
                  <a:srgbClr val="222222"/>
                </a:solidFill>
                <a:latin typeface="Calibri" panose="020F0502020204030204" pitchFamily="34" charset="0"/>
                <a:cs typeface="Calibri" panose="020F0502020204030204" pitchFamily="34" charset="0"/>
              </a:rPr>
              <a:t>Cenoz</a:t>
            </a:r>
            <a:r>
              <a:rPr lang="en-US" sz="900" dirty="0">
                <a:solidFill>
                  <a:srgbClr val="222222"/>
                </a:solidFill>
                <a:latin typeface="Calibri" panose="020F0502020204030204" pitchFamily="34" charset="0"/>
                <a:cs typeface="Calibri" panose="020F0502020204030204" pitchFamily="34" charset="0"/>
              </a:rPr>
              <a:t>, J., &amp; </a:t>
            </a:r>
            <a:r>
              <a:rPr lang="en-US" sz="900" dirty="0" err="1">
                <a:solidFill>
                  <a:srgbClr val="222222"/>
                </a:solidFill>
                <a:latin typeface="Calibri" panose="020F0502020204030204" pitchFamily="34" charset="0"/>
                <a:cs typeface="Calibri" panose="020F0502020204030204" pitchFamily="34" charset="0"/>
              </a:rPr>
              <a:t>Gorter</a:t>
            </a:r>
            <a:r>
              <a:rPr lang="en-US" sz="900" dirty="0">
                <a:solidFill>
                  <a:srgbClr val="222222"/>
                </a:solidFill>
                <a:latin typeface="Calibri" panose="020F0502020204030204" pitchFamily="34" charset="0"/>
                <a:cs typeface="Calibri" panose="020F0502020204030204" pitchFamily="34" charset="0"/>
              </a:rPr>
              <a:t>, D. (2017). Translanguaging as a Pedagogical Tool in Multilingual Education. In J. </a:t>
            </a:r>
            <a:r>
              <a:rPr lang="en-US" sz="900" dirty="0" err="1">
                <a:solidFill>
                  <a:srgbClr val="222222"/>
                </a:solidFill>
                <a:latin typeface="Calibri" panose="020F0502020204030204" pitchFamily="34" charset="0"/>
                <a:cs typeface="Calibri" panose="020F0502020204030204" pitchFamily="34" charset="0"/>
              </a:rPr>
              <a:t>Cenoz</a:t>
            </a:r>
            <a:r>
              <a:rPr lang="en-US" sz="900" dirty="0">
                <a:solidFill>
                  <a:srgbClr val="222222"/>
                </a:solidFill>
                <a:latin typeface="Calibri" panose="020F0502020204030204" pitchFamily="34" charset="0"/>
                <a:cs typeface="Calibri" panose="020F0502020204030204" pitchFamily="34" charset="0"/>
              </a:rPr>
              <a:t>, D. </a:t>
            </a:r>
            <a:r>
              <a:rPr lang="en-US" sz="900" dirty="0" err="1">
                <a:solidFill>
                  <a:srgbClr val="222222"/>
                </a:solidFill>
                <a:latin typeface="Calibri" panose="020F0502020204030204" pitchFamily="34" charset="0"/>
                <a:cs typeface="Calibri" panose="020F0502020204030204" pitchFamily="34" charset="0"/>
              </a:rPr>
              <a:t>Gorter</a:t>
            </a:r>
            <a:r>
              <a:rPr lang="en-US" sz="900" dirty="0">
                <a:solidFill>
                  <a:srgbClr val="222222"/>
                </a:solidFill>
                <a:latin typeface="Calibri" panose="020F0502020204030204" pitchFamily="34" charset="0"/>
                <a:cs typeface="Calibri" panose="020F0502020204030204" pitchFamily="34" charset="0"/>
              </a:rPr>
              <a:t>, &amp; S. May (Eds.), Language Awareness and Multilingualism (pp. 309–321). Springer International Publishing. </a:t>
            </a:r>
            <a:r>
              <a:rPr lang="en-US" sz="900" dirty="0">
                <a:solidFill>
                  <a:srgbClr val="222222"/>
                </a:solidFill>
                <a:latin typeface="Calibri" panose="020F0502020204030204" pitchFamily="34" charset="0"/>
                <a:cs typeface="Calibri" panose="020F0502020204030204" pitchFamily="34" charset="0"/>
                <a:hlinkClick r:id="rId3"/>
              </a:rPr>
              <a:t>https://doi.org/10.1007/978-3-319-02240-6_20</a:t>
            </a:r>
            <a:endParaRPr lang="en-US" sz="900" dirty="0">
              <a:solidFill>
                <a:srgbClr val="222222"/>
              </a:solidFill>
              <a:latin typeface="Calibri" panose="020F0502020204030204" pitchFamily="34" charset="0"/>
              <a:cs typeface="Calibri" panose="020F0502020204030204" pitchFamily="34" charset="0"/>
            </a:endParaRPr>
          </a:p>
          <a:p>
            <a:pPr indent="-342900"/>
            <a:endParaRPr lang="en-US" sz="900" kern="100" dirty="0">
              <a:latin typeface="Calibri" panose="020F0502020204030204" pitchFamily="34" charset="0"/>
              <a:ea typeface="Calibri" panose="020F0502020204030204" pitchFamily="34" charset="0"/>
              <a:cs typeface="Calibri" panose="020F0502020204030204" pitchFamily="34" charset="0"/>
            </a:endParaRPr>
          </a:p>
          <a:p>
            <a:pPr indent="-342900"/>
            <a:r>
              <a:rPr lang="en-US" sz="900" kern="100" dirty="0">
                <a:latin typeface="Calibri" panose="020F0502020204030204" pitchFamily="34" charset="0"/>
                <a:ea typeface="Calibri" panose="020F0502020204030204" pitchFamily="34" charset="0"/>
                <a:cs typeface="Calibri" panose="020F0502020204030204" pitchFamily="34" charset="0"/>
              </a:rPr>
              <a:t>Creese, A., &amp; Blackledge, A. (2010). Translanguaging in the Bilingual Classroom: A Pedagogy for Learning and Teaching? </a:t>
            </a:r>
            <a:r>
              <a:rPr lang="en-US" sz="900" i="1" kern="100" dirty="0">
                <a:latin typeface="Calibri" panose="020F0502020204030204" pitchFamily="34" charset="0"/>
                <a:ea typeface="Calibri" panose="020F0502020204030204" pitchFamily="34" charset="0"/>
                <a:cs typeface="Calibri" panose="020F0502020204030204" pitchFamily="34" charset="0"/>
              </a:rPr>
              <a:t>The Modern Language Journal</a:t>
            </a:r>
            <a:r>
              <a:rPr lang="en-US" sz="900" kern="100" dirty="0">
                <a:latin typeface="Calibri" panose="020F0502020204030204" pitchFamily="34" charset="0"/>
                <a:ea typeface="Calibri" panose="020F0502020204030204" pitchFamily="34" charset="0"/>
                <a:cs typeface="Calibri" panose="020F0502020204030204" pitchFamily="34" charset="0"/>
              </a:rPr>
              <a:t>, </a:t>
            </a:r>
            <a:r>
              <a:rPr lang="en-US" sz="900" i="1" kern="100" dirty="0">
                <a:latin typeface="Calibri" panose="020F0502020204030204" pitchFamily="34" charset="0"/>
                <a:ea typeface="Calibri" panose="020F0502020204030204" pitchFamily="34" charset="0"/>
                <a:cs typeface="Calibri" panose="020F0502020204030204" pitchFamily="34" charset="0"/>
              </a:rPr>
              <a:t>94</a:t>
            </a:r>
            <a:r>
              <a:rPr lang="en-US" sz="900" kern="100" dirty="0">
                <a:latin typeface="Calibri" panose="020F0502020204030204" pitchFamily="34" charset="0"/>
                <a:ea typeface="Calibri" panose="020F0502020204030204" pitchFamily="34" charset="0"/>
                <a:cs typeface="Calibri" panose="020F0502020204030204" pitchFamily="34" charset="0"/>
              </a:rPr>
              <a:t>(1), 103–115.</a:t>
            </a:r>
          </a:p>
          <a:p>
            <a:pPr indent="-342900"/>
            <a:endParaRPr lang="en-US" sz="900" kern="100" dirty="0">
              <a:latin typeface="Calibri" panose="020F0502020204030204" pitchFamily="34" charset="0"/>
              <a:ea typeface="Calibri" panose="020F0502020204030204" pitchFamily="34" charset="0"/>
              <a:cs typeface="Calibri" panose="020F0502020204030204" pitchFamily="34" charset="0"/>
            </a:endParaRPr>
          </a:p>
          <a:p>
            <a:r>
              <a:rPr lang="de-DE" sz="900" dirty="0">
                <a:latin typeface="Calibri" panose="020F0502020204030204" pitchFamily="34" charset="0"/>
                <a:cs typeface="Calibri" panose="020F0502020204030204" pitchFamily="34" charset="0"/>
              </a:rPr>
              <a:t>Duarte, J. (2019). </a:t>
            </a:r>
            <a:r>
              <a:rPr lang="de-DE" sz="900" dirty="0" err="1">
                <a:latin typeface="Calibri" panose="020F0502020204030204" pitchFamily="34" charset="0"/>
                <a:cs typeface="Calibri" panose="020F0502020204030204" pitchFamily="34" charset="0"/>
              </a:rPr>
              <a:t>Translanguaging</a:t>
            </a:r>
            <a:r>
              <a:rPr lang="de-DE" sz="900" dirty="0">
                <a:latin typeface="Calibri" panose="020F0502020204030204" pitchFamily="34" charset="0"/>
                <a:cs typeface="Calibri" panose="020F0502020204030204" pitchFamily="34" charset="0"/>
              </a:rPr>
              <a:t> in </a:t>
            </a:r>
            <a:r>
              <a:rPr lang="de-DE" sz="900" dirty="0" err="1">
                <a:latin typeface="Calibri" panose="020F0502020204030204" pitchFamily="34" charset="0"/>
                <a:cs typeface="Calibri" panose="020F0502020204030204" pitchFamily="34" charset="0"/>
              </a:rPr>
              <a:t>mainstream</a:t>
            </a:r>
            <a:r>
              <a:rPr lang="de-DE" sz="900" dirty="0">
                <a:latin typeface="Calibri" panose="020F0502020204030204" pitchFamily="34" charset="0"/>
                <a:cs typeface="Calibri" panose="020F0502020204030204" pitchFamily="34" charset="0"/>
              </a:rPr>
              <a:t> </a:t>
            </a:r>
            <a:r>
              <a:rPr lang="de-DE" sz="900" dirty="0" err="1">
                <a:latin typeface="Calibri" panose="020F0502020204030204" pitchFamily="34" charset="0"/>
                <a:cs typeface="Calibri" panose="020F0502020204030204" pitchFamily="34" charset="0"/>
              </a:rPr>
              <a:t>education</a:t>
            </a:r>
            <a:r>
              <a:rPr lang="de-DE" sz="900" dirty="0">
                <a:latin typeface="Calibri" panose="020F0502020204030204" pitchFamily="34" charset="0"/>
                <a:cs typeface="Calibri" panose="020F0502020204030204" pitchFamily="34" charset="0"/>
              </a:rPr>
              <a:t>: a </a:t>
            </a:r>
            <a:r>
              <a:rPr lang="de-DE" sz="900" dirty="0" err="1">
                <a:latin typeface="Calibri" panose="020F0502020204030204" pitchFamily="34" charset="0"/>
                <a:cs typeface="Calibri" panose="020F0502020204030204" pitchFamily="34" charset="0"/>
              </a:rPr>
              <a:t>sociocultural</a:t>
            </a:r>
            <a:r>
              <a:rPr lang="de-DE" sz="900" dirty="0">
                <a:latin typeface="Calibri" panose="020F0502020204030204" pitchFamily="34" charset="0"/>
                <a:cs typeface="Calibri" panose="020F0502020204030204" pitchFamily="34" charset="0"/>
              </a:rPr>
              <a:t> </a:t>
            </a:r>
            <a:r>
              <a:rPr lang="de-DE" sz="900" dirty="0" err="1">
                <a:latin typeface="Calibri" panose="020F0502020204030204" pitchFamily="34" charset="0"/>
                <a:cs typeface="Calibri" panose="020F0502020204030204" pitchFamily="34" charset="0"/>
              </a:rPr>
              <a:t>approach</a:t>
            </a:r>
            <a:r>
              <a:rPr lang="de-DE" sz="900" dirty="0">
                <a:latin typeface="Calibri" panose="020F0502020204030204" pitchFamily="34" charset="0"/>
                <a:cs typeface="Calibri" panose="020F0502020204030204" pitchFamily="34" charset="0"/>
              </a:rPr>
              <a:t>, </a:t>
            </a:r>
            <a:r>
              <a:rPr lang="de-DE" sz="900" i="1" dirty="0">
                <a:latin typeface="Calibri" panose="020F0502020204030204" pitchFamily="34" charset="0"/>
                <a:cs typeface="Calibri" panose="020F0502020204030204" pitchFamily="34" charset="0"/>
              </a:rPr>
              <a:t>International Journal </a:t>
            </a:r>
            <a:r>
              <a:rPr lang="de-DE" sz="900" i="1" dirty="0" err="1">
                <a:latin typeface="Calibri" panose="020F0502020204030204" pitchFamily="34" charset="0"/>
                <a:cs typeface="Calibri" panose="020F0502020204030204" pitchFamily="34" charset="0"/>
              </a:rPr>
              <a:t>of</a:t>
            </a:r>
            <a:r>
              <a:rPr lang="de-DE" sz="900" i="1" dirty="0">
                <a:latin typeface="Calibri" panose="020F0502020204030204" pitchFamily="34" charset="0"/>
                <a:cs typeface="Calibri" panose="020F0502020204030204" pitchFamily="34" charset="0"/>
              </a:rPr>
              <a:t> Bilingual Education and </a:t>
            </a:r>
            <a:r>
              <a:rPr lang="de-DE" sz="900" i="1" dirty="0" err="1">
                <a:latin typeface="Calibri" panose="020F0502020204030204" pitchFamily="34" charset="0"/>
                <a:cs typeface="Calibri" panose="020F0502020204030204" pitchFamily="34" charset="0"/>
              </a:rPr>
              <a:t>Bilingualism</a:t>
            </a:r>
            <a:r>
              <a:rPr lang="de-DE" sz="900" dirty="0">
                <a:latin typeface="Calibri" panose="020F0502020204030204" pitchFamily="34" charset="0"/>
                <a:cs typeface="Calibri" panose="020F0502020204030204" pitchFamily="34" charset="0"/>
              </a:rPr>
              <a:t>, </a:t>
            </a:r>
            <a:r>
              <a:rPr lang="de-DE" sz="900" i="1" dirty="0">
                <a:latin typeface="Calibri" panose="020F0502020204030204" pitchFamily="34" charset="0"/>
                <a:cs typeface="Calibri" panose="020F0502020204030204" pitchFamily="34" charset="0"/>
              </a:rPr>
              <a:t>22</a:t>
            </a:r>
            <a:r>
              <a:rPr lang="de-DE" sz="900" dirty="0">
                <a:latin typeface="Calibri" panose="020F0502020204030204" pitchFamily="34" charset="0"/>
                <a:cs typeface="Calibri" panose="020F0502020204030204" pitchFamily="34" charset="0"/>
              </a:rPr>
              <a:t>(2), 150-164, DOI: 10.1080/13670050.2016.1231774</a:t>
            </a:r>
          </a:p>
          <a:p>
            <a:pPr indent="-342900"/>
            <a:endParaRPr lang="en-US" sz="900" kern="100" dirty="0">
              <a:latin typeface="Calibri" panose="020F0502020204030204" pitchFamily="34" charset="0"/>
              <a:ea typeface="Calibri" panose="020F0502020204030204" pitchFamily="34" charset="0"/>
              <a:cs typeface="Calibri" panose="020F0502020204030204" pitchFamily="34" charset="0"/>
            </a:endParaRPr>
          </a:p>
          <a:p>
            <a:pPr indent="-342900"/>
            <a:r>
              <a:rPr lang="en-US" sz="900" kern="100" dirty="0">
                <a:latin typeface="Calibri" panose="020F0502020204030204" pitchFamily="34" charset="0"/>
                <a:ea typeface="Calibri" panose="020F0502020204030204" pitchFamily="34" charset="0"/>
                <a:cs typeface="Calibri" panose="020F0502020204030204" pitchFamily="34" charset="0"/>
              </a:rPr>
              <a:t>Hopp, H., &amp; </a:t>
            </a:r>
            <a:r>
              <a:rPr lang="en-US" sz="900" kern="100" dirty="0" err="1">
                <a:latin typeface="Calibri" panose="020F0502020204030204" pitchFamily="34" charset="0"/>
                <a:ea typeface="Calibri" panose="020F0502020204030204" pitchFamily="34" charset="0"/>
                <a:cs typeface="Calibri" panose="020F0502020204030204" pitchFamily="34" charset="0"/>
              </a:rPr>
              <a:t>Thoma</a:t>
            </a:r>
            <a:r>
              <a:rPr lang="en-US" sz="900" kern="100" dirty="0">
                <a:latin typeface="Calibri" panose="020F0502020204030204" pitchFamily="34" charset="0"/>
                <a:ea typeface="Calibri" panose="020F0502020204030204" pitchFamily="34" charset="0"/>
                <a:cs typeface="Calibri" panose="020F0502020204030204" pitchFamily="34" charset="0"/>
              </a:rPr>
              <a:t>, D. (2021). Effects of Plurilingual Teaching on Grammatical Development in Early Foreign‐Language Learning. </a:t>
            </a:r>
            <a:r>
              <a:rPr lang="en-US" sz="900" i="1" kern="100" dirty="0">
                <a:latin typeface="Calibri" panose="020F0502020204030204" pitchFamily="34" charset="0"/>
                <a:ea typeface="Calibri" panose="020F0502020204030204" pitchFamily="34" charset="0"/>
                <a:cs typeface="Calibri" panose="020F0502020204030204" pitchFamily="34" charset="0"/>
              </a:rPr>
              <a:t>The Modern Language Journal</a:t>
            </a:r>
            <a:r>
              <a:rPr lang="en-US" sz="900" kern="100" dirty="0">
                <a:latin typeface="Calibri" panose="020F0502020204030204" pitchFamily="34" charset="0"/>
                <a:ea typeface="Calibri" panose="020F0502020204030204" pitchFamily="34" charset="0"/>
                <a:cs typeface="Calibri" panose="020F0502020204030204" pitchFamily="34" charset="0"/>
              </a:rPr>
              <a:t>, </a:t>
            </a:r>
            <a:r>
              <a:rPr lang="en-US" sz="900" i="1" kern="100" dirty="0">
                <a:latin typeface="Calibri" panose="020F0502020204030204" pitchFamily="34" charset="0"/>
                <a:ea typeface="Calibri" panose="020F0502020204030204" pitchFamily="34" charset="0"/>
                <a:cs typeface="Calibri" panose="020F0502020204030204" pitchFamily="34" charset="0"/>
              </a:rPr>
              <a:t>105</a:t>
            </a:r>
            <a:r>
              <a:rPr lang="en-US" sz="900" kern="100" dirty="0">
                <a:latin typeface="Calibri" panose="020F0502020204030204" pitchFamily="34" charset="0"/>
                <a:ea typeface="Calibri" panose="020F0502020204030204" pitchFamily="34" charset="0"/>
                <a:cs typeface="Calibri" panose="020F0502020204030204" pitchFamily="34" charset="0"/>
              </a:rPr>
              <a:t>(2), 464–483. https://</a:t>
            </a:r>
            <a:r>
              <a:rPr lang="en-US" sz="900" kern="100" dirty="0" err="1">
                <a:latin typeface="Calibri" panose="020F0502020204030204" pitchFamily="34" charset="0"/>
                <a:ea typeface="Calibri" panose="020F0502020204030204" pitchFamily="34" charset="0"/>
                <a:cs typeface="Calibri" panose="020F0502020204030204" pitchFamily="34" charset="0"/>
              </a:rPr>
              <a:t>doi.org</a:t>
            </a:r>
            <a:r>
              <a:rPr lang="en-US" sz="900" kern="100" dirty="0">
                <a:latin typeface="Calibri" panose="020F0502020204030204" pitchFamily="34" charset="0"/>
                <a:ea typeface="Calibri" panose="020F0502020204030204" pitchFamily="34" charset="0"/>
                <a:cs typeface="Calibri" panose="020F0502020204030204" pitchFamily="34" charset="0"/>
              </a:rPr>
              <a:t>/10.1111/modl.12709</a:t>
            </a:r>
            <a:endParaRPr lang="de-DE" sz="900" kern="100" dirty="0">
              <a:latin typeface="Calibri" panose="020F0502020204030204" pitchFamily="34" charset="0"/>
              <a:ea typeface="Calibri" panose="020F0502020204030204" pitchFamily="34" charset="0"/>
              <a:cs typeface="Calibri" panose="020F0502020204030204" pitchFamily="34" charset="0"/>
            </a:endParaRPr>
          </a:p>
          <a:p>
            <a:pPr indent="-342900"/>
            <a:endParaRPr lang="en-US" sz="900" dirty="0">
              <a:solidFill>
                <a:srgbClr val="222222"/>
              </a:solidFill>
              <a:latin typeface="Calibri" panose="020F0502020204030204" pitchFamily="34" charset="0"/>
              <a:cs typeface="Calibri" panose="020F0502020204030204" pitchFamily="34" charset="0"/>
            </a:endParaRPr>
          </a:p>
          <a:p>
            <a:pPr indent="-342900"/>
            <a:r>
              <a:rPr lang="en-US" sz="900" kern="100" dirty="0">
                <a:latin typeface="Calibri" panose="020F0502020204030204" pitchFamily="34" charset="0"/>
                <a:ea typeface="Calibri" panose="020F0502020204030204" pitchFamily="34" charset="0"/>
                <a:cs typeface="Calibri" panose="020F0502020204030204" pitchFamily="34" charset="0"/>
              </a:rPr>
              <a:t>Ke, S., &amp; Xiao, F. (2015). Cross-linguistic transfer of morphological awareness between Chinese and English. </a:t>
            </a:r>
            <a:r>
              <a:rPr lang="en-US" sz="900" i="1" kern="100" dirty="0">
                <a:latin typeface="Calibri" panose="020F0502020204030204" pitchFamily="34" charset="0"/>
                <a:ea typeface="Calibri" panose="020F0502020204030204" pitchFamily="34" charset="0"/>
                <a:cs typeface="Calibri" panose="020F0502020204030204" pitchFamily="34" charset="0"/>
              </a:rPr>
              <a:t>Language Awareness</a:t>
            </a:r>
            <a:r>
              <a:rPr lang="en-US" sz="900" kern="100" dirty="0">
                <a:latin typeface="Calibri" panose="020F0502020204030204" pitchFamily="34" charset="0"/>
                <a:ea typeface="Calibri" panose="020F0502020204030204" pitchFamily="34" charset="0"/>
                <a:cs typeface="Calibri" panose="020F0502020204030204" pitchFamily="34" charset="0"/>
              </a:rPr>
              <a:t>, </a:t>
            </a:r>
            <a:r>
              <a:rPr lang="en-US" sz="900" i="1" kern="100" dirty="0">
                <a:latin typeface="Calibri" panose="020F0502020204030204" pitchFamily="34" charset="0"/>
                <a:ea typeface="Calibri" panose="020F0502020204030204" pitchFamily="34" charset="0"/>
                <a:cs typeface="Calibri" panose="020F0502020204030204" pitchFamily="34" charset="0"/>
              </a:rPr>
              <a:t>24</a:t>
            </a:r>
            <a:r>
              <a:rPr lang="en-US" sz="900" kern="100" dirty="0">
                <a:latin typeface="Calibri" panose="020F0502020204030204" pitchFamily="34" charset="0"/>
                <a:ea typeface="Calibri" panose="020F0502020204030204" pitchFamily="34" charset="0"/>
                <a:cs typeface="Calibri" panose="020F0502020204030204" pitchFamily="34" charset="0"/>
              </a:rPr>
              <a:t>(4), 355–380. https://</a:t>
            </a:r>
            <a:r>
              <a:rPr lang="en-US" sz="900" kern="100" dirty="0" err="1">
                <a:latin typeface="Calibri" panose="020F0502020204030204" pitchFamily="34" charset="0"/>
                <a:ea typeface="Calibri" panose="020F0502020204030204" pitchFamily="34" charset="0"/>
                <a:cs typeface="Calibri" panose="020F0502020204030204" pitchFamily="34" charset="0"/>
              </a:rPr>
              <a:t>doi.org</a:t>
            </a:r>
            <a:r>
              <a:rPr lang="en-US" sz="900" kern="100" dirty="0">
                <a:latin typeface="Calibri" panose="020F0502020204030204" pitchFamily="34" charset="0"/>
                <a:ea typeface="Calibri" panose="020F0502020204030204" pitchFamily="34" charset="0"/>
                <a:cs typeface="Calibri" panose="020F0502020204030204" pitchFamily="34" charset="0"/>
              </a:rPr>
              <a:t>/10.1080/09658416.2015.1114624</a:t>
            </a:r>
            <a:endParaRPr lang="de-DE" sz="900" kern="100" dirty="0">
              <a:latin typeface="Calibri" panose="020F0502020204030204" pitchFamily="34" charset="0"/>
              <a:ea typeface="Calibri" panose="020F0502020204030204" pitchFamily="34" charset="0"/>
              <a:cs typeface="Calibri" panose="020F0502020204030204" pitchFamily="34" charset="0"/>
            </a:endParaRPr>
          </a:p>
          <a:p>
            <a:pPr indent="-342900"/>
            <a:endParaRPr lang="de-DE" sz="900" dirty="0">
              <a:solidFill>
                <a:srgbClr val="212529"/>
              </a:solidFill>
              <a:latin typeface="-apple-system"/>
            </a:endParaRPr>
          </a:p>
          <a:p>
            <a:pPr indent="-342900"/>
            <a:r>
              <a:rPr lang="de-DE" sz="900" dirty="0">
                <a:solidFill>
                  <a:srgbClr val="212529"/>
                </a:solidFill>
                <a:latin typeface="-apple-system"/>
              </a:rPr>
              <a:t>Koch, N. &amp; Pu, B. (2024). Der Einsatz des gesamtsprachlichen Repertoires chinesischer Lernender im kooperativen Schreiben im DaF-Kontext. </a:t>
            </a:r>
            <a:r>
              <a:rPr lang="de-DE" sz="900" i="1" dirty="0">
                <a:solidFill>
                  <a:srgbClr val="212529"/>
                </a:solidFill>
                <a:latin typeface="-apple-system"/>
              </a:rPr>
              <a:t>Zeitschrift für Interkulturellen Fremdsprachenunterricht</a:t>
            </a:r>
            <a:r>
              <a:rPr lang="de-DE" sz="900" dirty="0">
                <a:solidFill>
                  <a:srgbClr val="212529"/>
                </a:solidFill>
                <a:latin typeface="-apple-system"/>
              </a:rPr>
              <a:t> 29: 2, 187–215. </a:t>
            </a:r>
            <a:r>
              <a:rPr lang="de-DE" sz="900" u="sng" dirty="0">
                <a:solidFill>
                  <a:srgbClr val="4F637D"/>
                </a:solidFill>
                <a:latin typeface="-apple-system"/>
                <a:hlinkClick r:id="rId4"/>
              </a:rPr>
              <a:t>https://doi.org/10.48694/zif.3943</a:t>
            </a:r>
            <a:endParaRPr lang="de-DE" sz="900" u="sng" dirty="0">
              <a:solidFill>
                <a:srgbClr val="4F637D"/>
              </a:solidFill>
              <a:latin typeface="-apple-system"/>
            </a:endParaRPr>
          </a:p>
          <a:p>
            <a:endParaRPr lang="de-DE" sz="900" dirty="0">
              <a:latin typeface="Calibri" panose="020F0502020204030204" pitchFamily="34" charset="0"/>
              <a:cs typeface="Calibri" panose="020F0502020204030204" pitchFamily="34" charset="0"/>
            </a:endParaRPr>
          </a:p>
          <a:p>
            <a:r>
              <a:rPr lang="de-DE" sz="900" dirty="0" err="1">
                <a:latin typeface="Calibri" panose="020F0502020204030204" pitchFamily="34" charset="0"/>
                <a:cs typeface="Calibri" panose="020F0502020204030204" pitchFamily="34" charset="0"/>
              </a:rPr>
              <a:t>Leonet</a:t>
            </a:r>
            <a:r>
              <a:rPr lang="de-DE" sz="900" dirty="0">
                <a:latin typeface="Calibri" panose="020F0502020204030204" pitchFamily="34" charset="0"/>
                <a:cs typeface="Calibri" panose="020F0502020204030204" pitchFamily="34" charset="0"/>
              </a:rPr>
              <a:t>, O., </a:t>
            </a:r>
            <a:r>
              <a:rPr lang="de-DE" sz="900" dirty="0" err="1">
                <a:latin typeface="Calibri" panose="020F0502020204030204" pitchFamily="34" charset="0"/>
                <a:cs typeface="Calibri" panose="020F0502020204030204" pitchFamily="34" charset="0"/>
              </a:rPr>
              <a:t>Cenoz</a:t>
            </a:r>
            <a:r>
              <a:rPr lang="de-DE" sz="900" dirty="0">
                <a:latin typeface="Calibri" panose="020F0502020204030204" pitchFamily="34" charset="0"/>
                <a:cs typeface="Calibri" panose="020F0502020204030204" pitchFamily="34" charset="0"/>
              </a:rPr>
              <a:t>, J., &amp; Gorter, D. (2020). </a:t>
            </a:r>
            <a:r>
              <a:rPr lang="de-DE" sz="900" dirty="0" err="1">
                <a:latin typeface="Calibri" panose="020F0502020204030204" pitchFamily="34" charset="0"/>
                <a:cs typeface="Calibri" panose="020F0502020204030204" pitchFamily="34" charset="0"/>
              </a:rPr>
              <a:t>Developing</a:t>
            </a:r>
            <a:r>
              <a:rPr lang="de-DE" sz="900" dirty="0">
                <a:latin typeface="Calibri" panose="020F0502020204030204" pitchFamily="34" charset="0"/>
                <a:cs typeface="Calibri" panose="020F0502020204030204" pitchFamily="34" charset="0"/>
              </a:rPr>
              <a:t> </a:t>
            </a:r>
            <a:r>
              <a:rPr lang="de-DE" sz="900" dirty="0" err="1">
                <a:latin typeface="Calibri" panose="020F0502020204030204" pitchFamily="34" charset="0"/>
                <a:cs typeface="Calibri" panose="020F0502020204030204" pitchFamily="34" charset="0"/>
              </a:rPr>
              <a:t>morphological</a:t>
            </a:r>
            <a:r>
              <a:rPr lang="de-DE" sz="900" dirty="0">
                <a:latin typeface="Calibri" panose="020F0502020204030204" pitchFamily="34" charset="0"/>
                <a:cs typeface="Calibri" panose="020F0502020204030204" pitchFamily="34" charset="0"/>
              </a:rPr>
              <a:t> </a:t>
            </a:r>
            <a:r>
              <a:rPr lang="de-DE" sz="900" dirty="0" err="1">
                <a:latin typeface="Calibri" panose="020F0502020204030204" pitchFamily="34" charset="0"/>
                <a:cs typeface="Calibri" panose="020F0502020204030204" pitchFamily="34" charset="0"/>
              </a:rPr>
              <a:t>awareness</a:t>
            </a:r>
            <a:r>
              <a:rPr lang="de-DE" sz="900" dirty="0">
                <a:latin typeface="Calibri" panose="020F0502020204030204" pitchFamily="34" charset="0"/>
                <a:cs typeface="Calibri" panose="020F0502020204030204" pitchFamily="34" charset="0"/>
              </a:rPr>
              <a:t> </a:t>
            </a:r>
            <a:r>
              <a:rPr lang="de-DE" sz="900" dirty="0" err="1">
                <a:latin typeface="Calibri" panose="020F0502020204030204" pitchFamily="34" charset="0"/>
                <a:cs typeface="Calibri" panose="020F0502020204030204" pitchFamily="34" charset="0"/>
              </a:rPr>
              <a:t>across</a:t>
            </a:r>
            <a:r>
              <a:rPr lang="de-DE" sz="900" dirty="0">
                <a:latin typeface="Calibri" panose="020F0502020204030204" pitchFamily="34" charset="0"/>
                <a:cs typeface="Calibri" panose="020F0502020204030204" pitchFamily="34" charset="0"/>
              </a:rPr>
              <a:t> </a:t>
            </a:r>
            <a:r>
              <a:rPr lang="de-DE" sz="900" dirty="0" err="1">
                <a:latin typeface="Calibri" panose="020F0502020204030204" pitchFamily="34" charset="0"/>
                <a:cs typeface="Calibri" panose="020F0502020204030204" pitchFamily="34" charset="0"/>
              </a:rPr>
              <a:t>languages</a:t>
            </a:r>
            <a:r>
              <a:rPr lang="de-DE" sz="900" dirty="0">
                <a:latin typeface="Calibri" panose="020F0502020204030204" pitchFamily="34" charset="0"/>
                <a:cs typeface="Calibri" panose="020F0502020204030204" pitchFamily="34" charset="0"/>
              </a:rPr>
              <a:t>: Translanguaging </a:t>
            </a:r>
            <a:r>
              <a:rPr lang="de-DE" sz="900" dirty="0" err="1">
                <a:latin typeface="Calibri" panose="020F0502020204030204" pitchFamily="34" charset="0"/>
                <a:cs typeface="Calibri" panose="020F0502020204030204" pitchFamily="34" charset="0"/>
              </a:rPr>
              <a:t>pedagogies</a:t>
            </a:r>
            <a:r>
              <a:rPr lang="de-DE" sz="900" dirty="0">
                <a:latin typeface="Calibri" panose="020F0502020204030204" pitchFamily="34" charset="0"/>
                <a:cs typeface="Calibri" panose="020F0502020204030204" pitchFamily="34" charset="0"/>
              </a:rPr>
              <a:t> in </a:t>
            </a:r>
            <a:r>
              <a:rPr lang="de-DE" sz="900" dirty="0" err="1">
                <a:latin typeface="Calibri" panose="020F0502020204030204" pitchFamily="34" charset="0"/>
                <a:cs typeface="Calibri" panose="020F0502020204030204" pitchFamily="34" charset="0"/>
              </a:rPr>
              <a:t>third</a:t>
            </a:r>
            <a:r>
              <a:rPr lang="de-DE" sz="900" dirty="0">
                <a:latin typeface="Calibri" panose="020F0502020204030204" pitchFamily="34" charset="0"/>
                <a:cs typeface="Calibri" panose="020F0502020204030204" pitchFamily="34" charset="0"/>
              </a:rPr>
              <a:t> </a:t>
            </a:r>
            <a:r>
              <a:rPr lang="de-DE" sz="900" dirty="0" err="1">
                <a:latin typeface="Calibri" panose="020F0502020204030204" pitchFamily="34" charset="0"/>
                <a:cs typeface="Calibri" panose="020F0502020204030204" pitchFamily="34" charset="0"/>
              </a:rPr>
              <a:t>language</a:t>
            </a:r>
            <a:r>
              <a:rPr lang="de-DE" sz="900" dirty="0">
                <a:latin typeface="Calibri" panose="020F0502020204030204" pitchFamily="34" charset="0"/>
                <a:cs typeface="Calibri" panose="020F0502020204030204" pitchFamily="34" charset="0"/>
              </a:rPr>
              <a:t> </a:t>
            </a:r>
            <a:r>
              <a:rPr lang="de-DE" sz="900" dirty="0" err="1">
                <a:latin typeface="Calibri" panose="020F0502020204030204" pitchFamily="34" charset="0"/>
                <a:cs typeface="Calibri" panose="020F0502020204030204" pitchFamily="34" charset="0"/>
              </a:rPr>
              <a:t>acquisition</a:t>
            </a:r>
            <a:r>
              <a:rPr lang="de-DE" sz="900" dirty="0">
                <a:latin typeface="Calibri" panose="020F0502020204030204" pitchFamily="34" charset="0"/>
                <a:cs typeface="Calibri" panose="020F0502020204030204" pitchFamily="34" charset="0"/>
              </a:rPr>
              <a:t>. </a:t>
            </a:r>
            <a:r>
              <a:rPr lang="de-DE" sz="900" i="1" dirty="0">
                <a:latin typeface="Calibri" panose="020F0502020204030204" pitchFamily="34" charset="0"/>
                <a:cs typeface="Calibri" panose="020F0502020204030204" pitchFamily="34" charset="0"/>
              </a:rPr>
              <a:t>Language Awareness, 29</a:t>
            </a:r>
            <a:r>
              <a:rPr lang="de-DE" sz="900" dirty="0">
                <a:latin typeface="Calibri" panose="020F0502020204030204" pitchFamily="34" charset="0"/>
                <a:cs typeface="Calibri" panose="020F0502020204030204" pitchFamily="34" charset="0"/>
              </a:rPr>
              <a:t>(1), 41–59. https://</a:t>
            </a:r>
            <a:r>
              <a:rPr lang="de-DE" sz="900" dirty="0" err="1">
                <a:latin typeface="Calibri" panose="020F0502020204030204" pitchFamily="34" charset="0"/>
                <a:cs typeface="Calibri" panose="020F0502020204030204" pitchFamily="34" charset="0"/>
              </a:rPr>
              <a:t>doi.org</a:t>
            </a:r>
            <a:r>
              <a:rPr lang="de-DE" sz="900" dirty="0">
                <a:latin typeface="Calibri" panose="020F0502020204030204" pitchFamily="34" charset="0"/>
                <a:cs typeface="Calibri" panose="020F0502020204030204" pitchFamily="34" charset="0"/>
              </a:rPr>
              <a:t>/10.1080/09658416.2019.1688338</a:t>
            </a:r>
          </a:p>
          <a:p>
            <a:pPr indent="-342900"/>
            <a:endParaRPr lang="en-US" sz="900" dirty="0">
              <a:solidFill>
                <a:srgbClr val="222222"/>
              </a:solidFill>
              <a:latin typeface="Calibri" panose="020F0502020204030204" pitchFamily="34" charset="0"/>
              <a:cs typeface="Calibri" panose="020F0502020204030204" pitchFamily="34" charset="0"/>
            </a:endParaRPr>
          </a:p>
          <a:p>
            <a:pPr indent="-342900"/>
            <a:r>
              <a:rPr lang="en-US" sz="900" dirty="0">
                <a:solidFill>
                  <a:srgbClr val="222222"/>
                </a:solidFill>
                <a:latin typeface="Calibri" panose="020F0502020204030204" pitchFamily="34" charset="0"/>
                <a:cs typeface="Calibri" panose="020F0502020204030204" pitchFamily="34" charset="0"/>
              </a:rPr>
              <a:t>Lewis, G., Jones, B., &amp; Baker, C. (2012). Translanguaging: Origins and development from school to street and beyond. </a:t>
            </a:r>
            <a:r>
              <a:rPr lang="en-US" sz="900" i="1" dirty="0">
                <a:solidFill>
                  <a:srgbClr val="222222"/>
                </a:solidFill>
                <a:latin typeface="Calibri" panose="020F0502020204030204" pitchFamily="34" charset="0"/>
                <a:cs typeface="Calibri" panose="020F0502020204030204" pitchFamily="34" charset="0"/>
              </a:rPr>
              <a:t>Educational Research and Evaluation, 18</a:t>
            </a:r>
            <a:r>
              <a:rPr lang="en-US" sz="900" dirty="0">
                <a:solidFill>
                  <a:srgbClr val="222222"/>
                </a:solidFill>
                <a:latin typeface="Calibri" panose="020F0502020204030204" pitchFamily="34" charset="0"/>
                <a:cs typeface="Calibri" panose="020F0502020204030204" pitchFamily="34" charset="0"/>
              </a:rPr>
              <a:t>(7), 641–654. https://</a:t>
            </a:r>
            <a:r>
              <a:rPr lang="en-US" sz="900" dirty="0" err="1">
                <a:solidFill>
                  <a:srgbClr val="222222"/>
                </a:solidFill>
                <a:latin typeface="Calibri" panose="020F0502020204030204" pitchFamily="34" charset="0"/>
                <a:cs typeface="Calibri" panose="020F0502020204030204" pitchFamily="34" charset="0"/>
              </a:rPr>
              <a:t>doi.org</a:t>
            </a:r>
            <a:r>
              <a:rPr lang="en-US" sz="900" dirty="0">
                <a:solidFill>
                  <a:srgbClr val="222222"/>
                </a:solidFill>
                <a:latin typeface="Calibri" panose="020F0502020204030204" pitchFamily="34" charset="0"/>
                <a:cs typeface="Calibri" panose="020F0502020204030204" pitchFamily="34" charset="0"/>
              </a:rPr>
              <a:t>/10.1080/13803611.2012.718488</a:t>
            </a:r>
          </a:p>
          <a:p>
            <a:pPr indent="-342900"/>
            <a:endParaRPr lang="en-US" sz="900" dirty="0">
              <a:solidFill>
                <a:srgbClr val="222222"/>
              </a:solidFill>
              <a:latin typeface="Calibri" panose="020F0502020204030204" pitchFamily="34" charset="0"/>
              <a:cs typeface="Calibri" panose="020F0502020204030204" pitchFamily="34" charset="0"/>
            </a:endParaRPr>
          </a:p>
          <a:p>
            <a:pPr indent="-342900"/>
            <a:r>
              <a:rPr lang="en-US" sz="900" kern="100" dirty="0">
                <a:latin typeface="Calibri" panose="020F0502020204030204" pitchFamily="34" charset="0"/>
                <a:ea typeface="Calibri" panose="020F0502020204030204" pitchFamily="34" charset="0"/>
                <a:cs typeface="Calibri" panose="020F0502020204030204" pitchFamily="34" charset="0"/>
              </a:rPr>
              <a:t>Pasquarella, A., Chen, X., Lam, K., Luo, Y. C., &amp; Ramirez, G. (2011). Cross‐language transfer of morphological awareness in Chinese–English bilinguals. </a:t>
            </a:r>
            <a:r>
              <a:rPr lang="en-US" sz="900" i="1" kern="100" dirty="0">
                <a:latin typeface="Calibri" panose="020F0502020204030204" pitchFamily="34" charset="0"/>
                <a:ea typeface="Calibri" panose="020F0502020204030204" pitchFamily="34" charset="0"/>
                <a:cs typeface="Calibri" panose="020F0502020204030204" pitchFamily="34" charset="0"/>
              </a:rPr>
              <a:t>Journal of Research in Reading</a:t>
            </a:r>
            <a:r>
              <a:rPr lang="en-US" sz="900" kern="100" dirty="0">
                <a:latin typeface="Calibri" panose="020F0502020204030204" pitchFamily="34" charset="0"/>
                <a:ea typeface="Calibri" panose="020F0502020204030204" pitchFamily="34" charset="0"/>
                <a:cs typeface="Calibri" panose="020F0502020204030204" pitchFamily="34" charset="0"/>
              </a:rPr>
              <a:t>, </a:t>
            </a:r>
            <a:r>
              <a:rPr lang="en-US" sz="900" i="1" kern="100" dirty="0">
                <a:latin typeface="Calibri" panose="020F0502020204030204" pitchFamily="34" charset="0"/>
                <a:ea typeface="Calibri" panose="020F0502020204030204" pitchFamily="34" charset="0"/>
                <a:cs typeface="Calibri" panose="020F0502020204030204" pitchFamily="34" charset="0"/>
              </a:rPr>
              <a:t>34</a:t>
            </a:r>
            <a:r>
              <a:rPr lang="en-US" sz="900" kern="100" dirty="0">
                <a:latin typeface="Calibri" panose="020F0502020204030204" pitchFamily="34" charset="0"/>
                <a:ea typeface="Calibri" panose="020F0502020204030204" pitchFamily="34" charset="0"/>
                <a:cs typeface="Calibri" panose="020F0502020204030204" pitchFamily="34" charset="0"/>
              </a:rPr>
              <a:t>(1), 23–42. https://</a:t>
            </a:r>
            <a:r>
              <a:rPr lang="en-US" sz="900" kern="100" dirty="0" err="1">
                <a:latin typeface="Calibri" panose="020F0502020204030204" pitchFamily="34" charset="0"/>
                <a:ea typeface="Calibri" panose="020F0502020204030204" pitchFamily="34" charset="0"/>
                <a:cs typeface="Calibri" panose="020F0502020204030204" pitchFamily="34" charset="0"/>
              </a:rPr>
              <a:t>doi.org</a:t>
            </a:r>
            <a:r>
              <a:rPr lang="en-US" sz="900" kern="100" dirty="0">
                <a:latin typeface="Calibri" panose="020F0502020204030204" pitchFamily="34" charset="0"/>
                <a:ea typeface="Calibri" panose="020F0502020204030204" pitchFamily="34" charset="0"/>
                <a:cs typeface="Calibri" panose="020F0502020204030204" pitchFamily="34" charset="0"/>
              </a:rPr>
              <a:t>/10.1111/j.1467-9817.2010.01484.x</a:t>
            </a:r>
            <a:endParaRPr lang="de-DE" sz="900" kern="100" dirty="0">
              <a:latin typeface="Calibri" panose="020F0502020204030204" pitchFamily="34" charset="0"/>
              <a:ea typeface="Calibri" panose="020F0502020204030204" pitchFamily="34" charset="0"/>
              <a:cs typeface="Calibri" panose="020F0502020204030204" pitchFamily="34" charset="0"/>
            </a:endParaRPr>
          </a:p>
          <a:p>
            <a:pPr indent="-342900"/>
            <a:endParaRPr lang="de-DE" sz="900" u="sng" dirty="0">
              <a:latin typeface="Calibri" panose="020F0502020204030204" pitchFamily="34" charset="0"/>
              <a:cs typeface="Calibri" panose="020F0502020204030204" pitchFamily="34" charset="0"/>
            </a:endParaRPr>
          </a:p>
          <a:p>
            <a:r>
              <a:rPr lang="en-US" sz="900" dirty="0">
                <a:latin typeface="Calibri" panose="020F0502020204030204" pitchFamily="34" charset="0"/>
                <a:cs typeface="Calibri" panose="020F0502020204030204" pitchFamily="34" charset="0"/>
              </a:rPr>
              <a:t>Williams, C. (1994). </a:t>
            </a:r>
            <a:r>
              <a:rPr lang="en-US" sz="900" dirty="0" err="1">
                <a:latin typeface="Calibri" panose="020F0502020204030204" pitchFamily="34" charset="0"/>
                <a:cs typeface="Calibri" panose="020F0502020204030204" pitchFamily="34" charset="0"/>
              </a:rPr>
              <a:t>Arfarniad</a:t>
            </a:r>
            <a:r>
              <a:rPr lang="en-US" sz="900" dirty="0">
                <a:latin typeface="Calibri" panose="020F0502020204030204" pitchFamily="34" charset="0"/>
                <a:cs typeface="Calibri" panose="020F0502020204030204" pitchFamily="34" charset="0"/>
              </a:rPr>
              <a:t> o </a:t>
            </a:r>
            <a:r>
              <a:rPr lang="en-US" sz="900" dirty="0" err="1">
                <a:latin typeface="Calibri" panose="020F0502020204030204" pitchFamily="34" charset="0"/>
                <a:cs typeface="Calibri" panose="020F0502020204030204" pitchFamily="34" charset="0"/>
              </a:rPr>
              <a:t>Ddulliau</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Dysgu</a:t>
            </a:r>
            <a:r>
              <a:rPr lang="en-US" sz="900" dirty="0">
                <a:latin typeface="Calibri" panose="020F0502020204030204" pitchFamily="34" charset="0"/>
                <a:cs typeface="Calibri" panose="020F0502020204030204" pitchFamily="34" charset="0"/>
              </a:rPr>
              <a:t> ac </a:t>
            </a:r>
            <a:r>
              <a:rPr lang="en-US" sz="900" dirty="0" err="1">
                <a:latin typeface="Calibri" panose="020F0502020204030204" pitchFamily="34" charset="0"/>
                <a:cs typeface="Calibri" panose="020F0502020204030204" pitchFamily="34" charset="0"/>
              </a:rPr>
              <a:t>Addysgu</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yng</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Nghyd-destun</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Addysg</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Uwchradd</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Ddwyieithog</a:t>
            </a:r>
            <a:r>
              <a:rPr lang="en-US" sz="900" dirty="0">
                <a:latin typeface="Calibri" panose="020F0502020204030204" pitchFamily="34" charset="0"/>
                <a:cs typeface="Calibri" panose="020F0502020204030204" pitchFamily="34" charset="0"/>
              </a:rPr>
              <a:t>. [An Evaluation of Teaching and Learning Methods in the Context of Bilingual Secondary Education] [Unpublished Doctoral Thesis]. University of Wales.</a:t>
            </a:r>
          </a:p>
          <a:p>
            <a:pPr indent="-342900"/>
            <a:endParaRPr lang="en-US" sz="900" dirty="0">
              <a:solidFill>
                <a:srgbClr val="222222"/>
              </a:solidFill>
              <a:latin typeface="Calibri" panose="020F0502020204030204" pitchFamily="34" charset="0"/>
              <a:cs typeface="Calibri" panose="020F0502020204030204" pitchFamily="34" charset="0"/>
            </a:endParaRPr>
          </a:p>
          <a:p>
            <a:pPr indent="-342900"/>
            <a:endParaRPr lang="en-US" sz="900" dirty="0">
              <a:solidFill>
                <a:srgbClr val="4B4646"/>
              </a:solidFill>
              <a:latin typeface="Calibri" panose="020F0502020204030204" pitchFamily="34" charset="0"/>
              <a:cs typeface="Calibri" panose="020F0502020204030204" pitchFamily="34" charset="0"/>
            </a:endParaRPr>
          </a:p>
          <a:p>
            <a:pPr indent="-342900"/>
            <a:endParaRPr lang="en-US" sz="900" dirty="0">
              <a:solidFill>
                <a:srgbClr val="4B4646"/>
              </a:solidFill>
              <a:latin typeface="Calibri" panose="020F0502020204030204" pitchFamily="34" charset="0"/>
              <a:cs typeface="Calibri" panose="020F0502020204030204" pitchFamily="34" charset="0"/>
            </a:endParaRPr>
          </a:p>
          <a:p>
            <a:endParaRPr lang="en-US" sz="900" dirty="0">
              <a:latin typeface="Calibri" panose="020F0502020204030204" pitchFamily="34" charset="0"/>
              <a:cs typeface="Calibri" panose="020F0502020204030204" pitchFamily="34" charset="0"/>
            </a:endParaRPr>
          </a:p>
        </p:txBody>
      </p:sp>
      <p:sp>
        <p:nvSpPr>
          <p:cNvPr id="3" name="PlaceHolder 1">
            <a:extLst>
              <a:ext uri="{FF2B5EF4-FFF2-40B4-BE49-F238E27FC236}">
                <a16:creationId xmlns:a16="http://schemas.microsoft.com/office/drawing/2014/main" id="{8648960C-8A3A-0A2E-CAFA-9667EB3B5427}"/>
              </a:ext>
            </a:extLst>
          </p:cNvPr>
          <p:cNvSpPr txBox="1">
            <a:spLocks/>
          </p:cNvSpPr>
          <p:nvPr/>
        </p:nvSpPr>
        <p:spPr>
          <a:xfrm>
            <a:off x="324540" y="248545"/>
            <a:ext cx="8494920" cy="107892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de-DE" sz="2400" b="1" u="sng" spc="-1" dirty="0">
                <a:solidFill>
                  <a:srgbClr val="000000"/>
                </a:solidFill>
                <a:uFill>
                  <a:solidFill>
                    <a:srgbClr val="009AD1"/>
                  </a:solidFill>
                </a:uFill>
                <a:latin typeface="Arial"/>
                <a:ea typeface="DejaVu Sans"/>
              </a:rPr>
              <a:t>Literatur</a:t>
            </a:r>
            <a:endParaRPr lang="de-DE" sz="2400" spc="-1" dirty="0">
              <a:solidFill>
                <a:schemeClr val="dk1"/>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Foliennummernplatzhalter 5"/>
          <p:cNvSpPr/>
          <p:nvPr/>
        </p:nvSpPr>
        <p:spPr>
          <a:xfrm>
            <a:off x="324000" y="6453360"/>
            <a:ext cx="932040" cy="21312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defTabSz="914400">
              <a:lnSpc>
                <a:spcPct val="100000"/>
              </a:lnSpc>
              <a:tabLst>
                <a:tab pos="0" algn="l"/>
              </a:tabLst>
            </a:pPr>
            <a:fld id="{531E2BAF-2CAA-4577-8B7E-F0340813EDB5}" type="slidenum">
              <a:rPr lang="de-DE" sz="800" b="1" strike="noStrike" spc="-1">
                <a:solidFill>
                  <a:srgbClr val="000000"/>
                </a:solidFill>
                <a:latin typeface="Arial"/>
                <a:ea typeface="DejaVu Sans"/>
              </a:rPr>
              <a:t>4</a:t>
            </a:fld>
            <a:endParaRPr lang="en-US" sz="800" b="0" strike="noStrike" spc="-1">
              <a:solidFill>
                <a:srgbClr val="000000"/>
              </a:solidFill>
              <a:latin typeface="Calibri"/>
            </a:endParaRPr>
          </a:p>
        </p:txBody>
      </p:sp>
      <p:sp>
        <p:nvSpPr>
          <p:cNvPr id="289" name="PlaceHolder 1"/>
          <p:cNvSpPr>
            <a:spLocks noGrp="1"/>
          </p:cNvSpPr>
          <p:nvPr>
            <p:ph type="title"/>
          </p:nvPr>
        </p:nvSpPr>
        <p:spPr>
          <a:xfrm>
            <a:off x="324000" y="403200"/>
            <a:ext cx="8494920" cy="1078920"/>
          </a:xfrm>
          <a:prstGeom prst="rect">
            <a:avLst/>
          </a:prstGeom>
          <a:noFill/>
          <a:ln w="0">
            <a:noFill/>
          </a:ln>
        </p:spPr>
        <p:txBody>
          <a:bodyPr lIns="0" tIns="0" rIns="0" bIns="0" anchor="ctr">
            <a:noAutofit/>
          </a:bodyPr>
          <a:lstStyle/>
          <a:p>
            <a:pPr indent="0" defTabSz="914400">
              <a:lnSpc>
                <a:spcPct val="90000"/>
              </a:lnSpc>
              <a:buNone/>
              <a:tabLst>
                <a:tab pos="0" algn="l"/>
              </a:tabLst>
            </a:pPr>
            <a:r>
              <a:rPr lang="de-DE" sz="2400" b="1" u="sng" strike="noStrike" spc="-1" dirty="0">
                <a:solidFill>
                  <a:srgbClr val="000000"/>
                </a:solidFill>
                <a:uFill>
                  <a:solidFill>
                    <a:srgbClr val="009AD1"/>
                  </a:solidFill>
                </a:uFill>
                <a:latin typeface="Arial"/>
                <a:ea typeface="DejaVu Sans"/>
              </a:rPr>
              <a:t>Mehrsprachigkeit als Ressource im Unterricht</a:t>
            </a:r>
            <a:endParaRPr lang="de-DE" sz="2400" b="0" strike="noStrike" spc="-1" dirty="0">
              <a:solidFill>
                <a:schemeClr val="dk1"/>
              </a:solidFill>
              <a:latin typeface="Arial"/>
            </a:endParaRPr>
          </a:p>
        </p:txBody>
      </p:sp>
      <p:sp>
        <p:nvSpPr>
          <p:cNvPr id="290" name="PlaceHolder 2"/>
          <p:cNvSpPr>
            <a:spLocks noGrp="1"/>
          </p:cNvSpPr>
          <p:nvPr>
            <p:ph/>
          </p:nvPr>
        </p:nvSpPr>
        <p:spPr>
          <a:xfrm>
            <a:off x="324000" y="1483200"/>
            <a:ext cx="8494920" cy="4682520"/>
          </a:xfrm>
          <a:prstGeom prst="rect">
            <a:avLst/>
          </a:prstGeom>
          <a:noFill/>
          <a:ln w="0">
            <a:noFill/>
          </a:ln>
        </p:spPr>
        <p:txBody>
          <a:bodyPr lIns="0" tIns="0" rIns="0" bIns="0" anchor="t">
            <a:normAutofit/>
          </a:bodyPr>
          <a:lstStyle/>
          <a:p>
            <a:pPr marL="432000" indent="-324000" defTabSz="914400">
              <a:lnSpc>
                <a:spcPct val="118000"/>
              </a:lnSpc>
              <a:buClr>
                <a:srgbClr val="00A9E0"/>
              </a:buClr>
              <a:buFont typeface="Arial"/>
              <a:buChar char="–"/>
            </a:pPr>
            <a:r>
              <a:rPr lang="de-DE" sz="1800" b="0" strike="noStrike" spc="-1" dirty="0">
                <a:solidFill>
                  <a:srgbClr val="000000"/>
                </a:solidFill>
                <a:latin typeface="Arial"/>
                <a:ea typeface="Microsoft YaHei"/>
              </a:rPr>
              <a:t>Im sich entwickelnden mehrsprachigen Gehirn sind </a:t>
            </a:r>
            <a:r>
              <a:rPr lang="de-DE" sz="1800" b="1" strike="noStrike" spc="-1" dirty="0">
                <a:solidFill>
                  <a:srgbClr val="000000"/>
                </a:solidFill>
                <a:latin typeface="Arial"/>
                <a:ea typeface="Microsoft YaHei"/>
              </a:rPr>
              <a:t>Sprachen eng miteinander verknüpft </a:t>
            </a:r>
            <a:r>
              <a:rPr lang="de-DE" sz="1800" b="0" strike="noStrike" spc="-1" dirty="0">
                <a:solidFill>
                  <a:srgbClr val="000000"/>
                </a:solidFill>
                <a:latin typeface="Arial"/>
                <a:ea typeface="Microsoft YaHei"/>
              </a:rPr>
              <a:t>und können sich </a:t>
            </a:r>
            <a:r>
              <a:rPr lang="de-DE" sz="1800" b="1" strike="noStrike" spc="-1" dirty="0">
                <a:solidFill>
                  <a:srgbClr val="000000"/>
                </a:solidFill>
                <a:latin typeface="Arial"/>
                <a:ea typeface="Microsoft YaHei"/>
              </a:rPr>
              <a:t>gegenseitig aktivieren</a:t>
            </a:r>
            <a:endParaRPr lang="de-DE" sz="1800" b="1" strike="noStrike" spc="-1" dirty="0">
              <a:solidFill>
                <a:schemeClr val="dk1"/>
              </a:solidFill>
              <a:latin typeface="Arial"/>
            </a:endParaRPr>
          </a:p>
          <a:p>
            <a:pPr indent="0" defTabSz="914400">
              <a:lnSpc>
                <a:spcPct val="118000"/>
              </a:lnSpc>
              <a:buNone/>
              <a:tabLst>
                <a:tab pos="0" algn="l"/>
              </a:tabLst>
            </a:pPr>
            <a:endParaRPr lang="de-DE" sz="1800" b="0" strike="noStrike" spc="-1" dirty="0">
              <a:solidFill>
                <a:schemeClr val="dk1"/>
              </a:solidFill>
              <a:latin typeface="Arial"/>
            </a:endParaRPr>
          </a:p>
          <a:p>
            <a:pPr marL="432000" indent="-324000" defTabSz="914400">
              <a:lnSpc>
                <a:spcPct val="118000"/>
              </a:lnSpc>
              <a:buClr>
                <a:srgbClr val="00A9E0"/>
              </a:buClr>
              <a:buFont typeface="Arial"/>
              <a:buChar char="–"/>
              <a:tabLst>
                <a:tab pos="0" algn="l"/>
              </a:tabLst>
            </a:pPr>
            <a:r>
              <a:rPr lang="de-DE" sz="1800" b="0" strike="noStrike" spc="-1" dirty="0">
                <a:solidFill>
                  <a:srgbClr val="000000"/>
                </a:solidFill>
                <a:latin typeface="Arial"/>
                <a:ea typeface="Microsoft YaHei"/>
              </a:rPr>
              <a:t>Wenn mehrsprachige Kinder ein Wort in einer Sprache hören, aktivieren sie </a:t>
            </a:r>
            <a:r>
              <a:rPr lang="de-DE" sz="1800" b="1" strike="noStrike" spc="-1" dirty="0">
                <a:solidFill>
                  <a:srgbClr val="000000"/>
                </a:solidFill>
                <a:latin typeface="Arial"/>
                <a:ea typeface="Microsoft YaHei"/>
              </a:rPr>
              <a:t>ähnlich klingende Wörter </a:t>
            </a:r>
            <a:r>
              <a:rPr lang="de-DE" sz="1800" b="0" strike="noStrike" spc="-1" dirty="0">
                <a:solidFill>
                  <a:srgbClr val="000000"/>
                </a:solidFill>
                <a:latin typeface="Arial"/>
                <a:ea typeface="Microsoft YaHei"/>
              </a:rPr>
              <a:t>in den anderen Sprachen, die sie erwerben (Avila-Varela &amp; Sebastian-</a:t>
            </a:r>
            <a:r>
              <a:rPr lang="de-DE" sz="1800" b="0" strike="noStrike" spc="-1" dirty="0" err="1">
                <a:solidFill>
                  <a:srgbClr val="000000"/>
                </a:solidFill>
                <a:latin typeface="Arial"/>
                <a:ea typeface="Microsoft YaHei"/>
              </a:rPr>
              <a:t>Galles</a:t>
            </a:r>
            <a:r>
              <a:rPr lang="de-DE" sz="1800" b="0" strike="noStrike" spc="-1" dirty="0">
                <a:solidFill>
                  <a:srgbClr val="000000"/>
                </a:solidFill>
                <a:latin typeface="Arial"/>
                <a:ea typeface="Microsoft YaHei"/>
              </a:rPr>
              <a:t>, 2021) </a:t>
            </a:r>
            <a:endParaRPr lang="de-DE" sz="1800" b="0" strike="noStrike" spc="-1" dirty="0">
              <a:solidFill>
                <a:schemeClr val="dk1"/>
              </a:solidFill>
              <a:latin typeface="Arial"/>
            </a:endParaRPr>
          </a:p>
          <a:p>
            <a:pPr indent="0" defTabSz="914400">
              <a:lnSpc>
                <a:spcPct val="118000"/>
              </a:lnSpc>
              <a:buNone/>
              <a:tabLst>
                <a:tab pos="0" algn="l"/>
              </a:tabLst>
            </a:pPr>
            <a:endParaRPr lang="de-DE" sz="1800" b="0" strike="noStrike" spc="-1" dirty="0">
              <a:solidFill>
                <a:schemeClr val="dk1"/>
              </a:solidFill>
              <a:latin typeface="Arial"/>
            </a:endParaRPr>
          </a:p>
          <a:p>
            <a:pPr marL="393840" indent="-285840" defTabSz="914400">
              <a:lnSpc>
                <a:spcPct val="118000"/>
              </a:lnSpc>
              <a:buClr>
                <a:srgbClr val="00A9E0"/>
              </a:buClr>
              <a:buFont typeface="Symbol" charset="2"/>
              <a:buChar char=""/>
              <a:tabLst>
                <a:tab pos="0" algn="l"/>
              </a:tabLst>
            </a:pPr>
            <a:r>
              <a:rPr lang="de-DE" sz="1800" b="0" strike="noStrike" spc="-1" dirty="0">
                <a:solidFill>
                  <a:srgbClr val="000000"/>
                </a:solidFill>
                <a:latin typeface="Arial"/>
                <a:ea typeface="Microsoft YaHei"/>
              </a:rPr>
              <a:t>Das Miteinbeziehen von Herkunftssprachen im Unterricht kann das </a:t>
            </a:r>
            <a:r>
              <a:rPr lang="de-DE" sz="1800" b="1" strike="noStrike" spc="-1" dirty="0">
                <a:solidFill>
                  <a:srgbClr val="000000"/>
                </a:solidFill>
                <a:latin typeface="Arial"/>
                <a:ea typeface="Microsoft YaHei"/>
              </a:rPr>
              <a:t>Verständnis</a:t>
            </a:r>
            <a:r>
              <a:rPr lang="de-DE" sz="1800" b="0" strike="noStrike" spc="-1" dirty="0">
                <a:solidFill>
                  <a:srgbClr val="000000"/>
                </a:solidFill>
                <a:latin typeface="Arial"/>
                <a:ea typeface="Microsoft YaHei"/>
              </a:rPr>
              <a:t> und das </a:t>
            </a:r>
            <a:r>
              <a:rPr lang="de-DE" sz="1800" b="1" strike="noStrike" spc="-1" dirty="0">
                <a:solidFill>
                  <a:srgbClr val="000000"/>
                </a:solidFill>
                <a:latin typeface="Arial"/>
                <a:ea typeface="Microsoft YaHei"/>
              </a:rPr>
              <a:t>Erlernen</a:t>
            </a:r>
            <a:r>
              <a:rPr lang="de-DE" sz="1800" b="0" strike="noStrike" spc="-1" dirty="0">
                <a:solidFill>
                  <a:srgbClr val="000000"/>
                </a:solidFill>
                <a:latin typeface="Arial"/>
                <a:ea typeface="Microsoft YaHei"/>
              </a:rPr>
              <a:t> </a:t>
            </a:r>
            <a:r>
              <a:rPr lang="de-DE" sz="1800" b="1" strike="noStrike" spc="-1" dirty="0">
                <a:solidFill>
                  <a:srgbClr val="000000"/>
                </a:solidFill>
                <a:latin typeface="Arial"/>
                <a:ea typeface="Microsoft YaHei"/>
              </a:rPr>
              <a:t>weiterer Sprachen unterstützen</a:t>
            </a:r>
            <a:endParaRPr lang="de-DE" sz="1800" b="1" strike="noStrike" spc="-1" dirty="0">
              <a:solidFill>
                <a:schemeClr val="dk1"/>
              </a:solidFill>
              <a:latin typeface="Arial"/>
            </a:endParaRPr>
          </a:p>
          <a:p>
            <a:pPr marL="108000" indent="0" defTabSz="914400">
              <a:lnSpc>
                <a:spcPct val="118000"/>
              </a:lnSpc>
              <a:buNone/>
              <a:tabLst>
                <a:tab pos="0" algn="l"/>
              </a:tabLst>
            </a:pPr>
            <a:endParaRPr lang="de-DE" sz="1800" b="0" strike="noStrike" spc="-1" dirty="0">
              <a:solidFill>
                <a:schemeClr val="dk1"/>
              </a:solidFill>
              <a:latin typeface="Arial"/>
            </a:endParaRPr>
          </a:p>
          <a:p>
            <a:pPr marL="393840" indent="-285840" defTabSz="914400">
              <a:lnSpc>
                <a:spcPct val="118000"/>
              </a:lnSpc>
              <a:buClr>
                <a:srgbClr val="00A9E0"/>
              </a:buClr>
              <a:buFont typeface="Symbol" charset="2"/>
              <a:buChar char=""/>
              <a:tabLst>
                <a:tab pos="0" algn="l"/>
              </a:tabLst>
            </a:pPr>
            <a:r>
              <a:rPr lang="de-DE" sz="1800" b="0" strike="noStrike" spc="-1" dirty="0">
                <a:solidFill>
                  <a:srgbClr val="000000"/>
                </a:solidFill>
                <a:latin typeface="Arial"/>
                <a:ea typeface="Microsoft YaHei"/>
              </a:rPr>
              <a:t>Durch die Erhaltung und Förderung der Mehrsprachigkeit </a:t>
            </a:r>
            <a:br>
              <a:rPr sz="1800" dirty="0"/>
            </a:br>
            <a:r>
              <a:rPr lang="de-DE" sz="1800" b="0" strike="noStrike" spc="-1" dirty="0">
                <a:solidFill>
                  <a:srgbClr val="000000"/>
                </a:solidFill>
                <a:latin typeface="Arial"/>
                <a:ea typeface="Microsoft YaHei"/>
              </a:rPr>
              <a:t>von Kindern werden </a:t>
            </a:r>
            <a:r>
              <a:rPr lang="de-DE" sz="1800" b="1" strike="noStrike" spc="-1" dirty="0">
                <a:solidFill>
                  <a:srgbClr val="000000"/>
                </a:solidFill>
                <a:latin typeface="Arial"/>
                <a:ea typeface="Microsoft YaHei"/>
              </a:rPr>
              <a:t>Stereotypen abgebaut</a:t>
            </a:r>
            <a:r>
              <a:rPr lang="de-DE" sz="1800" b="0" strike="noStrike" spc="-1" dirty="0">
                <a:solidFill>
                  <a:srgbClr val="000000"/>
                </a:solidFill>
                <a:latin typeface="Arial"/>
                <a:ea typeface="Microsoft YaHei"/>
              </a:rPr>
              <a:t>, was nicht </a:t>
            </a:r>
            <a:br>
              <a:rPr lang="de-DE" sz="1800" b="0" strike="noStrike" spc="-1" dirty="0">
                <a:solidFill>
                  <a:srgbClr val="000000"/>
                </a:solidFill>
                <a:latin typeface="Arial"/>
                <a:ea typeface="Microsoft YaHei"/>
              </a:rPr>
            </a:br>
            <a:r>
              <a:rPr lang="de-DE" sz="1800" b="0" strike="noStrike" spc="-1" dirty="0">
                <a:solidFill>
                  <a:srgbClr val="000000"/>
                </a:solidFill>
                <a:latin typeface="Arial"/>
                <a:ea typeface="Microsoft YaHei"/>
              </a:rPr>
              <a:t>nur dem </a:t>
            </a:r>
            <a:r>
              <a:rPr lang="de-DE" sz="1800" b="1" strike="noStrike" spc="-1" dirty="0">
                <a:solidFill>
                  <a:srgbClr val="000000"/>
                </a:solidFill>
                <a:latin typeface="Arial"/>
                <a:ea typeface="Microsoft YaHei"/>
              </a:rPr>
              <a:t>Unterricht</a:t>
            </a:r>
            <a:r>
              <a:rPr lang="de-DE" sz="1800" b="0" strike="noStrike" spc="-1" dirty="0">
                <a:solidFill>
                  <a:srgbClr val="000000"/>
                </a:solidFill>
                <a:latin typeface="Arial"/>
                <a:ea typeface="Microsoft YaHei"/>
              </a:rPr>
              <a:t> sondern auch der </a:t>
            </a:r>
            <a:r>
              <a:rPr lang="de-DE" sz="1800" b="1" strike="noStrike" spc="-1" dirty="0">
                <a:solidFill>
                  <a:srgbClr val="000000"/>
                </a:solidFill>
                <a:latin typeface="Arial"/>
                <a:ea typeface="Microsoft YaHei"/>
              </a:rPr>
              <a:t>Gesellschaft</a:t>
            </a:r>
            <a:r>
              <a:rPr lang="de-DE" sz="1800" b="0" strike="noStrike" spc="-1" dirty="0">
                <a:solidFill>
                  <a:srgbClr val="000000"/>
                </a:solidFill>
                <a:latin typeface="Arial"/>
                <a:ea typeface="Microsoft YaHei"/>
              </a:rPr>
              <a:t> </a:t>
            </a:r>
            <a:br>
              <a:rPr lang="de-DE" sz="1800" b="0" strike="noStrike" spc="-1" dirty="0">
                <a:solidFill>
                  <a:srgbClr val="000000"/>
                </a:solidFill>
                <a:latin typeface="Arial"/>
                <a:ea typeface="Microsoft YaHei"/>
              </a:rPr>
            </a:br>
            <a:r>
              <a:rPr lang="de-DE" sz="1800" b="0" strike="noStrike" spc="-1" dirty="0">
                <a:solidFill>
                  <a:srgbClr val="000000"/>
                </a:solidFill>
                <a:latin typeface="Arial"/>
                <a:ea typeface="Microsoft YaHei"/>
              </a:rPr>
              <a:t>zugute kommt</a:t>
            </a:r>
            <a:endParaRPr lang="de-DE" sz="1800" b="0" strike="noStrike" spc="-1" dirty="0">
              <a:solidFill>
                <a:schemeClr val="dk1"/>
              </a:solidFill>
              <a:latin typeface="Arial"/>
            </a:endParaRPr>
          </a:p>
          <a:p>
            <a:pPr marL="108000" indent="0" defTabSz="914400">
              <a:lnSpc>
                <a:spcPct val="118000"/>
              </a:lnSpc>
              <a:buNone/>
              <a:tabLst>
                <a:tab pos="0" algn="l"/>
              </a:tabLst>
            </a:pPr>
            <a:endParaRPr lang="de-DE" sz="1800" b="0" strike="noStrike" spc="-1" dirty="0">
              <a:solidFill>
                <a:schemeClr val="dk1"/>
              </a:solidFill>
              <a:latin typeface="Arial"/>
            </a:endParaRPr>
          </a:p>
        </p:txBody>
      </p:sp>
      <p:pic>
        <p:nvPicPr>
          <p:cNvPr id="291" name="Picture 1"/>
          <p:cNvPicPr/>
          <p:nvPr/>
        </p:nvPicPr>
        <p:blipFill>
          <a:blip r:embed="rId3"/>
          <a:stretch/>
        </p:blipFill>
        <p:spPr>
          <a:xfrm>
            <a:off x="6629040" y="4385160"/>
            <a:ext cx="2189880" cy="1780560"/>
          </a:xfrm>
          <a:prstGeom prst="rect">
            <a:avLst/>
          </a:prstGeom>
          <a:ln w="0">
            <a:noFill/>
          </a:ln>
        </p:spPr>
      </p:pic>
      <p:sp>
        <p:nvSpPr>
          <p:cNvPr id="2" name="Datumsplatzhalter 1">
            <a:extLst>
              <a:ext uri="{FF2B5EF4-FFF2-40B4-BE49-F238E27FC236}">
                <a16:creationId xmlns:a16="http://schemas.microsoft.com/office/drawing/2014/main" id="{E6E19941-B4F7-2A0B-671F-0AF12D0B8F68}"/>
              </a:ext>
            </a:extLst>
          </p:cNvPr>
          <p:cNvSpPr>
            <a:spLocks noGrp="1"/>
          </p:cNvSpPr>
          <p:nvPr>
            <p:ph type="dt" idx="18"/>
          </p:nvPr>
        </p:nvSpPr>
        <p:spPr/>
        <p:txBody>
          <a:bodyPr/>
          <a:lstStyle/>
          <a:p>
            <a:r>
              <a:rPr lang="de-DE"/>
              <a:t>30.09.2025</a:t>
            </a:r>
          </a:p>
        </p:txBody>
      </p:sp>
      <p:sp>
        <p:nvSpPr>
          <p:cNvPr id="3" name="Fußzeilenplatzhalter 2">
            <a:extLst>
              <a:ext uri="{FF2B5EF4-FFF2-40B4-BE49-F238E27FC236}">
                <a16:creationId xmlns:a16="http://schemas.microsoft.com/office/drawing/2014/main" id="{366210BB-F0BF-8F73-B7CD-FE0CAC067942}"/>
              </a:ext>
            </a:extLst>
          </p:cNvPr>
          <p:cNvSpPr>
            <a:spLocks noGrp="1"/>
          </p:cNvSpPr>
          <p:nvPr>
            <p:ph type="ftr" idx="16"/>
          </p:nvPr>
        </p:nvSpPr>
        <p:spPr>
          <a:xfrm>
            <a:off x="2483999" y="6439320"/>
            <a:ext cx="5052581" cy="213120"/>
          </a:xfrm>
        </p:spPr>
        <p:txBody>
          <a:bodyPr/>
          <a:lstStyle/>
          <a:p>
            <a:r>
              <a:rPr lang="de-DE" dirty="0"/>
              <a:t>Pädagogisches </a:t>
            </a:r>
            <a:r>
              <a:rPr lang="de-DE" dirty="0" err="1"/>
              <a:t>Translanguaging</a:t>
            </a:r>
            <a:r>
              <a:rPr lang="de-DE" dirty="0"/>
              <a:t> als Ansatz zur Mehrsprachigkeitsförderung im Unterricht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g36345cddd89_0_16"/>
          <p:cNvPicPr preferRelativeResize="0"/>
          <p:nvPr/>
        </p:nvPicPr>
        <p:blipFill rotWithShape="1">
          <a:blip r:embed="rId3">
            <a:alphaModFix/>
          </a:blip>
          <a:srcRect l="12091" r="12098"/>
          <a:stretch/>
        </p:blipFill>
        <p:spPr>
          <a:xfrm>
            <a:off x="5765040" y="0"/>
            <a:ext cx="3379050" cy="6857999"/>
          </a:xfrm>
          <a:prstGeom prst="rect">
            <a:avLst/>
          </a:prstGeom>
          <a:noFill/>
          <a:ln>
            <a:noFill/>
          </a:ln>
        </p:spPr>
      </p:pic>
      <p:sp>
        <p:nvSpPr>
          <p:cNvPr id="421" name="Google Shape;421;g36345cddd89_0_16"/>
          <p:cNvSpPr/>
          <p:nvPr/>
        </p:nvSpPr>
        <p:spPr>
          <a:xfrm>
            <a:off x="5745870" y="1458000"/>
            <a:ext cx="3398220" cy="5400000"/>
          </a:xfrm>
          <a:custGeom>
            <a:avLst/>
            <a:gdLst/>
            <a:ahLst/>
            <a:cxnLst/>
            <a:rect l="l" t="t" r="r" b="b"/>
            <a:pathLst>
              <a:path w="21600" h="21600" extrusionOk="0">
                <a:moveTo>
                  <a:pt x="0" y="0"/>
                </a:moveTo>
                <a:lnTo>
                  <a:pt x="21600" y="0"/>
                </a:lnTo>
                <a:lnTo>
                  <a:pt x="21600" y="21600"/>
                </a:lnTo>
                <a:lnTo>
                  <a:pt x="0" y="21600"/>
                </a:lnTo>
                <a:close/>
              </a:path>
            </a:pathLst>
          </a:custGeom>
          <a:solidFill>
            <a:srgbClr val="9ED6D3">
              <a:alpha val="73725"/>
            </a:srgbClr>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2" name="Google Shape;422;g36345cddd89_0_16"/>
          <p:cNvSpPr txBox="1"/>
          <p:nvPr/>
        </p:nvSpPr>
        <p:spPr>
          <a:xfrm>
            <a:off x="143968" y="973978"/>
            <a:ext cx="5421465" cy="1558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de-DE" sz="2400" b="1" u="sng" spc="-1" dirty="0">
                <a:solidFill>
                  <a:srgbClr val="000000"/>
                </a:solidFill>
                <a:uFill>
                  <a:solidFill>
                    <a:srgbClr val="009AD1"/>
                  </a:solidFill>
                </a:uFill>
                <a:latin typeface="Arial"/>
                <a:cs typeface="+mj-cs"/>
                <a:sym typeface="Arial"/>
              </a:rPr>
              <a:t>Pädagogisches Translanguaging</a:t>
            </a:r>
            <a:endParaRPr sz="2400" b="1" u="sng" spc="-1" dirty="0">
              <a:solidFill>
                <a:srgbClr val="000000"/>
              </a:solidFill>
              <a:uFill>
                <a:solidFill>
                  <a:srgbClr val="009AD1"/>
                </a:solidFill>
              </a:uFill>
              <a:latin typeface="Arial"/>
              <a:cs typeface="+mj-cs"/>
              <a:sym typeface="Arial"/>
            </a:endParaRPr>
          </a:p>
          <a:p>
            <a:pPr marL="0" marR="0" lvl="0" indent="0" algn="l" rtl="0">
              <a:lnSpc>
                <a:spcPct val="90000"/>
              </a:lnSpc>
              <a:spcBef>
                <a:spcPts val="0"/>
              </a:spcBef>
              <a:spcAft>
                <a:spcPts val="0"/>
              </a:spcAft>
              <a:buClr>
                <a:schemeClr val="dk1"/>
              </a:buClr>
              <a:buSzPts val="2400"/>
              <a:buFont typeface="Arial"/>
              <a:buNone/>
            </a:pPr>
            <a:endParaRPr sz="2500" b="1" i="0" u="none" strike="noStrike" cap="none" dirty="0">
              <a:solidFill>
                <a:srgbClr val="002060"/>
              </a:solidFill>
              <a:latin typeface="Arial"/>
              <a:ea typeface="Arial"/>
              <a:cs typeface="Arial"/>
              <a:sym typeface="Arial"/>
            </a:endParaRPr>
          </a:p>
        </p:txBody>
      </p:sp>
      <p:sp>
        <p:nvSpPr>
          <p:cNvPr id="423" name="Google Shape;423;g36345cddd89_0_16"/>
          <p:cNvSpPr/>
          <p:nvPr/>
        </p:nvSpPr>
        <p:spPr>
          <a:xfrm>
            <a:off x="5063663" y="532275"/>
            <a:ext cx="4011304" cy="4432311"/>
          </a:xfrm>
          <a:custGeom>
            <a:avLst/>
            <a:gdLst/>
            <a:ahLst/>
            <a:cxnLst/>
            <a:rect l="l" t="t" r="r" b="b"/>
            <a:pathLst>
              <a:path w="1637267" h="1025998" extrusionOk="0">
                <a:moveTo>
                  <a:pt x="1637075" y="540889"/>
                </a:moveTo>
                <a:cubicBezTo>
                  <a:pt x="1646790" y="258060"/>
                  <a:pt x="1288036" y="16252"/>
                  <a:pt x="836086" y="779"/>
                </a:cubicBezTo>
                <a:cubicBezTo>
                  <a:pt x="384135" y="-14694"/>
                  <a:pt x="9908" y="202285"/>
                  <a:pt x="193" y="485114"/>
                </a:cubicBezTo>
                <a:cubicBezTo>
                  <a:pt x="-9523" y="767943"/>
                  <a:pt x="349231" y="1009751"/>
                  <a:pt x="801182" y="1025224"/>
                </a:cubicBezTo>
                <a:cubicBezTo>
                  <a:pt x="969584" y="1030982"/>
                  <a:pt x="1126831" y="1004354"/>
                  <a:pt x="1258890" y="954337"/>
                </a:cubicBezTo>
                <a:lnTo>
                  <a:pt x="1406062" y="882011"/>
                </a:lnTo>
                <a:lnTo>
                  <a:pt x="1406062" y="882011"/>
                </a:lnTo>
                <a:cubicBezTo>
                  <a:pt x="1544957" y="795291"/>
                  <a:pt x="1632397" y="675466"/>
                  <a:pt x="1637075" y="540889"/>
                </a:cubicBezTo>
                <a:close/>
              </a:path>
            </a:pathLst>
          </a:custGeom>
          <a:solidFill>
            <a:srgbClr val="FBAB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4" name="Google Shape;424;g36345cddd89_0_16"/>
          <p:cNvSpPr/>
          <p:nvPr/>
        </p:nvSpPr>
        <p:spPr>
          <a:xfrm>
            <a:off x="5063662" y="388075"/>
            <a:ext cx="3918264" cy="4565875"/>
          </a:xfrm>
          <a:custGeom>
            <a:avLst/>
            <a:gdLst/>
            <a:ahLst/>
            <a:cxnLst/>
            <a:rect l="l" t="t" r="r" b="b"/>
            <a:pathLst>
              <a:path w="1614115" h="1062449" extrusionOk="0">
                <a:moveTo>
                  <a:pt x="1606213" y="352747"/>
                </a:moveTo>
                <a:cubicBezTo>
                  <a:pt x="1544681" y="76395"/>
                  <a:pt x="1136631" y="-67538"/>
                  <a:pt x="695475" y="31056"/>
                </a:cubicBezTo>
                <a:cubicBezTo>
                  <a:pt x="253959" y="129651"/>
                  <a:pt x="-53698" y="433350"/>
                  <a:pt x="7833" y="709702"/>
                </a:cubicBezTo>
                <a:cubicBezTo>
                  <a:pt x="69365" y="986054"/>
                  <a:pt x="477416" y="1129987"/>
                  <a:pt x="918572" y="1031393"/>
                </a:cubicBezTo>
                <a:cubicBezTo>
                  <a:pt x="1083016" y="994690"/>
                  <a:pt x="1228748" y="929560"/>
                  <a:pt x="1343895" y="847878"/>
                </a:cubicBezTo>
                <a:lnTo>
                  <a:pt x="1468397" y="741008"/>
                </a:lnTo>
                <a:lnTo>
                  <a:pt x="1468397" y="741008"/>
                </a:lnTo>
                <a:cubicBezTo>
                  <a:pt x="1581025" y="622263"/>
                  <a:pt x="1635719" y="484446"/>
                  <a:pt x="1606213" y="352747"/>
                </a:cubicBezTo>
                <a:close/>
              </a:path>
            </a:pathLst>
          </a:custGeom>
          <a:solidFill>
            <a:srgbClr val="4FB4DB">
              <a:alpha val="8470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5" name="Google Shape;425;g36345cddd89_0_16"/>
          <p:cNvSpPr/>
          <p:nvPr/>
        </p:nvSpPr>
        <p:spPr>
          <a:xfrm>
            <a:off x="5018478" y="554643"/>
            <a:ext cx="4693218" cy="5091669"/>
          </a:xfrm>
          <a:custGeom>
            <a:avLst/>
            <a:gdLst/>
            <a:ahLst/>
            <a:cxnLst/>
            <a:rect l="l" t="t" r="r" b="b"/>
            <a:pathLst>
              <a:path w="1637601" h="1153266" extrusionOk="0">
                <a:moveTo>
                  <a:pt x="1637242" y="512403"/>
                </a:moveTo>
                <a:cubicBezTo>
                  <a:pt x="1637242" y="229214"/>
                  <a:pt x="1270571" y="0"/>
                  <a:pt x="818621" y="0"/>
                </a:cubicBezTo>
                <a:cubicBezTo>
                  <a:pt x="366670" y="0"/>
                  <a:pt x="0" y="229574"/>
                  <a:pt x="0" y="512403"/>
                </a:cubicBezTo>
                <a:cubicBezTo>
                  <a:pt x="0" y="795232"/>
                  <a:pt x="620958" y="1020786"/>
                  <a:pt x="818621" y="1024805"/>
                </a:cubicBezTo>
                <a:cubicBezTo>
                  <a:pt x="1016284" y="1028824"/>
                  <a:pt x="1143551" y="993140"/>
                  <a:pt x="1273810" y="938445"/>
                </a:cubicBezTo>
                <a:lnTo>
                  <a:pt x="1273810" y="938445"/>
                </a:lnTo>
                <a:cubicBezTo>
                  <a:pt x="1381041" y="1005374"/>
                  <a:pt x="1273810" y="1153266"/>
                  <a:pt x="1273810" y="1153266"/>
                </a:cubicBezTo>
                <a:cubicBezTo>
                  <a:pt x="1436455" y="1032722"/>
                  <a:pt x="1418463" y="861081"/>
                  <a:pt x="1418463" y="861081"/>
                </a:cubicBezTo>
                <a:lnTo>
                  <a:pt x="1418463" y="861081"/>
                </a:lnTo>
                <a:cubicBezTo>
                  <a:pt x="1554480" y="769684"/>
                  <a:pt x="1637601" y="646980"/>
                  <a:pt x="1637601" y="512043"/>
                </a:cubicBezTo>
                <a:lnTo>
                  <a:pt x="1637242" y="512403"/>
                </a:lnTo>
                <a:close/>
              </a:path>
            </a:pathLst>
          </a:custGeom>
          <a:solidFill>
            <a:srgbClr val="F374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6" name="Google Shape;426;g36345cddd89_0_16"/>
          <p:cNvSpPr txBox="1"/>
          <p:nvPr/>
        </p:nvSpPr>
        <p:spPr>
          <a:xfrm>
            <a:off x="6751079" y="1996560"/>
            <a:ext cx="1063021"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salade</a:t>
            </a:r>
            <a:endParaRPr sz="2400" b="0" i="0" u="none" strike="noStrike" cap="none" dirty="0">
              <a:solidFill>
                <a:srgbClr val="000000"/>
              </a:solidFill>
              <a:latin typeface="Arial"/>
              <a:ea typeface="Arial"/>
              <a:cs typeface="Arial"/>
              <a:sym typeface="Arial"/>
            </a:endParaRPr>
          </a:p>
        </p:txBody>
      </p:sp>
      <p:sp>
        <p:nvSpPr>
          <p:cNvPr id="427" name="Google Shape;427;g36345cddd89_0_16"/>
          <p:cNvSpPr txBox="1"/>
          <p:nvPr/>
        </p:nvSpPr>
        <p:spPr>
          <a:xfrm>
            <a:off x="5133696" y="2368440"/>
            <a:ext cx="1010934"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salad</a:t>
            </a:r>
            <a:endParaRPr sz="2400" b="0" i="0" u="none" strike="noStrike" cap="none" dirty="0">
              <a:solidFill>
                <a:srgbClr val="000000"/>
              </a:solidFill>
              <a:latin typeface="Arial"/>
              <a:ea typeface="Arial"/>
              <a:cs typeface="Arial"/>
              <a:sym typeface="Arial"/>
            </a:endParaRPr>
          </a:p>
        </p:txBody>
      </p:sp>
      <p:sp>
        <p:nvSpPr>
          <p:cNvPr id="428" name="Google Shape;428;g36345cddd89_0_16"/>
          <p:cNvSpPr txBox="1"/>
          <p:nvPr/>
        </p:nvSpPr>
        <p:spPr>
          <a:xfrm>
            <a:off x="5676782" y="2838213"/>
            <a:ext cx="1166321"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a:solidFill>
                  <a:srgbClr val="FFFFFF"/>
                </a:solidFill>
                <a:latin typeface="Palatino Linotype"/>
                <a:ea typeface="Palatino Linotype"/>
                <a:cs typeface="Palatino Linotype"/>
                <a:sym typeface="Palatino Linotype"/>
              </a:rPr>
              <a:t>Salat</a:t>
            </a:r>
            <a:endParaRPr sz="2400" b="0" i="0" u="none" strike="noStrike" cap="none" dirty="0">
              <a:solidFill>
                <a:srgbClr val="000000"/>
              </a:solidFill>
              <a:latin typeface="Arial"/>
              <a:ea typeface="Arial"/>
              <a:cs typeface="Arial"/>
              <a:sym typeface="Arial"/>
            </a:endParaRPr>
          </a:p>
        </p:txBody>
      </p:sp>
      <p:sp>
        <p:nvSpPr>
          <p:cNvPr id="429" name="Google Shape;429;g36345cddd89_0_16"/>
          <p:cNvSpPr txBox="1"/>
          <p:nvPr/>
        </p:nvSpPr>
        <p:spPr>
          <a:xfrm>
            <a:off x="8236079" y="2688840"/>
            <a:ext cx="983761"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salata</a:t>
            </a:r>
            <a:endParaRPr sz="2400" b="0" i="0" u="none" strike="noStrike" cap="none" dirty="0">
              <a:solidFill>
                <a:srgbClr val="000000"/>
              </a:solidFill>
              <a:latin typeface="Arial"/>
              <a:ea typeface="Arial"/>
              <a:cs typeface="Arial"/>
              <a:sym typeface="Arial"/>
            </a:endParaRPr>
          </a:p>
        </p:txBody>
      </p:sp>
      <p:sp>
        <p:nvSpPr>
          <p:cNvPr id="430" name="Google Shape;430;g36345cddd89_0_16"/>
          <p:cNvSpPr txBox="1"/>
          <p:nvPr/>
        </p:nvSpPr>
        <p:spPr>
          <a:xfrm>
            <a:off x="8565464" y="3284807"/>
            <a:ext cx="953929"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السلطة</a:t>
            </a:r>
            <a:endParaRPr sz="2400" b="0" i="0" u="none" strike="noStrike" cap="none" dirty="0">
              <a:solidFill>
                <a:srgbClr val="000000"/>
              </a:solidFill>
              <a:latin typeface="Arial"/>
              <a:ea typeface="Arial"/>
              <a:cs typeface="Arial"/>
              <a:sym typeface="Arial"/>
            </a:endParaRPr>
          </a:p>
        </p:txBody>
      </p:sp>
      <p:sp>
        <p:nvSpPr>
          <p:cNvPr id="431" name="Google Shape;431;g36345cddd89_0_16"/>
          <p:cNvSpPr txBox="1"/>
          <p:nvPr/>
        </p:nvSpPr>
        <p:spPr>
          <a:xfrm>
            <a:off x="6863674" y="633235"/>
            <a:ext cx="793500"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a:solidFill>
                  <a:srgbClr val="FFFFFF"/>
                </a:solidFill>
                <a:latin typeface="Palatino Linotype"/>
                <a:ea typeface="Palatino Linotype"/>
                <a:cs typeface="Palatino Linotype"/>
                <a:sym typeface="Palatino Linotype"/>
              </a:rPr>
              <a:t>سالاد</a:t>
            </a:r>
            <a:endParaRPr sz="2400" b="0" i="0" u="none" strike="noStrike" cap="none">
              <a:solidFill>
                <a:srgbClr val="000000"/>
              </a:solidFill>
              <a:latin typeface="Arial"/>
              <a:ea typeface="Arial"/>
              <a:cs typeface="Arial"/>
              <a:sym typeface="Arial"/>
            </a:endParaRPr>
          </a:p>
        </p:txBody>
      </p:sp>
      <p:sp>
        <p:nvSpPr>
          <p:cNvPr id="432" name="Google Shape;432;g36345cddd89_0_16"/>
          <p:cNvSpPr txBox="1"/>
          <p:nvPr/>
        </p:nvSpPr>
        <p:spPr>
          <a:xfrm>
            <a:off x="6582870" y="4261680"/>
            <a:ext cx="1396980"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salat</a:t>
            </a:r>
            <a:endParaRPr sz="2400" b="0" i="0" u="none" strike="noStrike" cap="none" dirty="0">
              <a:solidFill>
                <a:srgbClr val="000000"/>
              </a:solidFill>
              <a:latin typeface="Arial"/>
              <a:ea typeface="Arial"/>
              <a:cs typeface="Arial"/>
              <a:sym typeface="Arial"/>
            </a:endParaRPr>
          </a:p>
        </p:txBody>
      </p:sp>
      <p:sp>
        <p:nvSpPr>
          <p:cNvPr id="433" name="Google Shape;433;g36345cddd89_0_16"/>
          <p:cNvSpPr txBox="1"/>
          <p:nvPr/>
        </p:nvSpPr>
        <p:spPr>
          <a:xfrm>
            <a:off x="6662646" y="2602195"/>
            <a:ext cx="1411270"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σ</a:t>
            </a:r>
            <a:r>
              <a:rPr lang="de-DE" sz="2400" b="1" i="0" u="none" strike="noStrike" cap="none" dirty="0">
                <a:solidFill>
                  <a:srgbClr val="FFFFFF"/>
                </a:solidFill>
                <a:latin typeface="Palatino Linotype"/>
                <a:ea typeface="Palatino Linotype"/>
                <a:cs typeface="Palatino Linotype"/>
                <a:sym typeface="Palatino Linotype"/>
              </a:rPr>
              <a:t>α</a:t>
            </a:r>
            <a:r>
              <a:rPr lang="de-DE" sz="2400" b="1" i="0" u="none" strike="noStrike" cap="none" dirty="0" err="1">
                <a:solidFill>
                  <a:srgbClr val="FFFFFF"/>
                </a:solidFill>
                <a:latin typeface="Palatino Linotype"/>
                <a:ea typeface="Palatino Linotype"/>
                <a:cs typeface="Palatino Linotype"/>
                <a:sym typeface="Palatino Linotype"/>
              </a:rPr>
              <a:t>λάτ</a:t>
            </a:r>
            <a:r>
              <a:rPr lang="de-DE" sz="2400" b="1" i="0" u="none" strike="noStrike" cap="none" dirty="0">
                <a:solidFill>
                  <a:srgbClr val="FFFFFF"/>
                </a:solidFill>
                <a:latin typeface="Palatino Linotype"/>
                <a:ea typeface="Palatino Linotype"/>
                <a:cs typeface="Palatino Linotype"/>
                <a:sym typeface="Palatino Linotype"/>
              </a:rPr>
              <a:t>α</a:t>
            </a:r>
            <a:endParaRPr sz="2400" b="0" i="0" u="none" strike="noStrike" cap="none" dirty="0">
              <a:solidFill>
                <a:srgbClr val="000000"/>
              </a:solidFill>
              <a:latin typeface="Arial"/>
              <a:ea typeface="Arial"/>
              <a:cs typeface="Arial"/>
              <a:sym typeface="Arial"/>
            </a:endParaRPr>
          </a:p>
        </p:txBody>
      </p:sp>
      <p:sp>
        <p:nvSpPr>
          <p:cNvPr id="434" name="Google Shape;434;g36345cddd89_0_16"/>
          <p:cNvSpPr txBox="1"/>
          <p:nvPr/>
        </p:nvSpPr>
        <p:spPr>
          <a:xfrm>
            <a:off x="5670119" y="1831320"/>
            <a:ext cx="1063021"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cалат</a:t>
            </a:r>
            <a:r>
              <a:rPr lang="de-DE" sz="2400" b="1" i="0" u="none" strike="noStrike" cap="none" dirty="0">
                <a:solidFill>
                  <a:srgbClr val="FFFFFF"/>
                </a:solidFill>
                <a:latin typeface="Palatino Linotype"/>
                <a:ea typeface="Palatino Linotype"/>
                <a:cs typeface="Palatino Linotype"/>
                <a:sym typeface="Palatino Linotype"/>
              </a:rPr>
              <a:t>  </a:t>
            </a:r>
            <a:endParaRPr sz="2400" b="0" i="0" u="none" strike="noStrike" cap="none" dirty="0">
              <a:solidFill>
                <a:srgbClr val="000000"/>
              </a:solidFill>
              <a:latin typeface="Arial"/>
              <a:ea typeface="Arial"/>
              <a:cs typeface="Arial"/>
              <a:sym typeface="Arial"/>
            </a:endParaRPr>
          </a:p>
        </p:txBody>
      </p:sp>
      <p:sp>
        <p:nvSpPr>
          <p:cNvPr id="435" name="Google Shape;435;g36345cddd89_0_16"/>
          <p:cNvSpPr txBox="1"/>
          <p:nvPr/>
        </p:nvSpPr>
        <p:spPr>
          <a:xfrm>
            <a:off x="5675843" y="1314985"/>
            <a:ext cx="1168200"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a:solidFill>
                  <a:srgbClr val="FFFFFF"/>
                </a:solidFill>
                <a:latin typeface="Palatino Linotype"/>
                <a:ea typeface="Palatino Linotype"/>
                <a:cs typeface="Palatino Linotype"/>
                <a:sym typeface="Palatino Linotype"/>
              </a:rPr>
              <a:t>sałatka</a:t>
            </a:r>
            <a:endParaRPr sz="2400" b="0" i="0" u="none" strike="noStrike" cap="none">
              <a:solidFill>
                <a:srgbClr val="000000"/>
              </a:solidFill>
              <a:latin typeface="Arial"/>
              <a:ea typeface="Arial"/>
              <a:cs typeface="Arial"/>
              <a:sym typeface="Arial"/>
            </a:endParaRPr>
          </a:p>
        </p:txBody>
      </p:sp>
      <p:sp>
        <p:nvSpPr>
          <p:cNvPr id="436" name="Google Shape;436;g36345cddd89_0_16"/>
          <p:cNvSpPr txBox="1"/>
          <p:nvPr/>
        </p:nvSpPr>
        <p:spPr>
          <a:xfrm>
            <a:off x="7757910" y="3731400"/>
            <a:ext cx="946500"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salāti</a:t>
            </a:r>
            <a:r>
              <a:rPr lang="de-DE" sz="2400" b="1" i="0" u="none" strike="noStrike" cap="none" dirty="0">
                <a:solidFill>
                  <a:srgbClr val="FFFFFF"/>
                </a:solidFill>
                <a:latin typeface="Palatino Linotype"/>
                <a:ea typeface="Palatino Linotype"/>
                <a:cs typeface="Palatino Linotype"/>
                <a:sym typeface="Palatino Linotype"/>
              </a:rPr>
              <a:t>  </a:t>
            </a:r>
            <a:endParaRPr sz="2400" b="0" i="0" u="none" strike="noStrike" cap="none" dirty="0">
              <a:solidFill>
                <a:srgbClr val="000000"/>
              </a:solidFill>
              <a:latin typeface="Arial"/>
              <a:ea typeface="Arial"/>
              <a:cs typeface="Arial"/>
              <a:sym typeface="Arial"/>
            </a:endParaRPr>
          </a:p>
        </p:txBody>
      </p:sp>
      <p:sp>
        <p:nvSpPr>
          <p:cNvPr id="437" name="Google Shape;437;g36345cddd89_0_16"/>
          <p:cNvSpPr txBox="1"/>
          <p:nvPr/>
        </p:nvSpPr>
        <p:spPr>
          <a:xfrm>
            <a:off x="7770058" y="1418400"/>
            <a:ext cx="1211867"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салата</a:t>
            </a:r>
            <a:r>
              <a:rPr lang="de-DE" sz="2400" b="1" i="0" u="none" strike="noStrike" cap="none" dirty="0">
                <a:solidFill>
                  <a:srgbClr val="FFFFFF"/>
                </a:solidFill>
                <a:latin typeface="Palatino Linotype"/>
                <a:ea typeface="Palatino Linotype"/>
                <a:cs typeface="Palatino Linotype"/>
                <a:sym typeface="Palatino Linotype"/>
              </a:rPr>
              <a:t>  </a:t>
            </a:r>
            <a:endParaRPr sz="2400" b="0" i="0" u="none" strike="noStrike" cap="none" dirty="0">
              <a:solidFill>
                <a:srgbClr val="000000"/>
              </a:solidFill>
              <a:latin typeface="Arial"/>
              <a:ea typeface="Arial"/>
              <a:cs typeface="Arial"/>
              <a:sym typeface="Arial"/>
            </a:endParaRPr>
          </a:p>
        </p:txBody>
      </p:sp>
      <p:sp>
        <p:nvSpPr>
          <p:cNvPr id="438" name="Google Shape;438;g36345cddd89_0_16"/>
          <p:cNvSpPr txBox="1"/>
          <p:nvPr/>
        </p:nvSpPr>
        <p:spPr>
          <a:xfrm>
            <a:off x="6946103" y="3299613"/>
            <a:ext cx="1411270"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insalata</a:t>
            </a:r>
            <a:endParaRPr sz="2400" b="0" i="0" u="none" strike="noStrike" cap="none" dirty="0">
              <a:solidFill>
                <a:srgbClr val="000000"/>
              </a:solidFill>
              <a:latin typeface="Arial"/>
              <a:ea typeface="Arial"/>
              <a:cs typeface="Arial"/>
              <a:sym typeface="Arial"/>
            </a:endParaRPr>
          </a:p>
        </p:txBody>
      </p:sp>
      <p:sp>
        <p:nvSpPr>
          <p:cNvPr id="439" name="Google Shape;439;g36345cddd89_0_16"/>
          <p:cNvSpPr txBox="1"/>
          <p:nvPr/>
        </p:nvSpPr>
        <p:spPr>
          <a:xfrm>
            <a:off x="6733260" y="1133640"/>
            <a:ext cx="1502820"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err="1">
                <a:solidFill>
                  <a:srgbClr val="FFFFFF"/>
                </a:solidFill>
                <a:latin typeface="Palatino Linotype"/>
                <a:ea typeface="Palatino Linotype"/>
                <a:cs typeface="Palatino Linotype"/>
                <a:sym typeface="Palatino Linotype"/>
              </a:rPr>
              <a:t>ensalada</a:t>
            </a:r>
            <a:endParaRPr sz="2400" b="0" i="0" u="none" strike="noStrike" cap="none" dirty="0">
              <a:solidFill>
                <a:srgbClr val="000000"/>
              </a:solidFill>
              <a:latin typeface="Arial"/>
              <a:ea typeface="Arial"/>
              <a:cs typeface="Arial"/>
              <a:sym typeface="Arial"/>
            </a:endParaRPr>
          </a:p>
        </p:txBody>
      </p:sp>
      <p:sp>
        <p:nvSpPr>
          <p:cNvPr id="440" name="Google Shape;440;g36345cddd89_0_16"/>
          <p:cNvSpPr txBox="1"/>
          <p:nvPr/>
        </p:nvSpPr>
        <p:spPr>
          <a:xfrm>
            <a:off x="7979850" y="2071080"/>
            <a:ext cx="879900" cy="4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a:solidFill>
                  <a:srgbClr val="FFFFFF"/>
                </a:solidFill>
                <a:latin typeface="Palatino Linotype"/>
                <a:ea typeface="Palatino Linotype"/>
                <a:cs typeface="Palatino Linotype"/>
                <a:sym typeface="Palatino Linotype"/>
              </a:rPr>
              <a:t>沙拉</a:t>
            </a:r>
            <a:endParaRPr sz="2400" b="0" i="0" u="none" strike="noStrike" cap="none">
              <a:solidFill>
                <a:srgbClr val="000000"/>
              </a:solidFill>
              <a:latin typeface="Arial"/>
              <a:ea typeface="Arial"/>
              <a:cs typeface="Arial"/>
              <a:sym typeface="Arial"/>
            </a:endParaRPr>
          </a:p>
        </p:txBody>
      </p:sp>
      <p:pic>
        <p:nvPicPr>
          <p:cNvPr id="441" name="Google Shape;441;g36345cddd89_0_16"/>
          <p:cNvPicPr preferRelativeResize="0"/>
          <p:nvPr/>
        </p:nvPicPr>
        <p:blipFill rotWithShape="1">
          <a:blip r:embed="rId4">
            <a:alphaModFix/>
          </a:blip>
          <a:srcRect/>
          <a:stretch/>
        </p:blipFill>
        <p:spPr>
          <a:xfrm>
            <a:off x="1853600" y="3539280"/>
            <a:ext cx="4767680" cy="3281259"/>
          </a:xfrm>
          <a:prstGeom prst="rect">
            <a:avLst/>
          </a:prstGeom>
          <a:noFill/>
          <a:ln>
            <a:noFill/>
          </a:ln>
        </p:spPr>
      </p:pic>
      <p:pic>
        <p:nvPicPr>
          <p:cNvPr id="442" name="Google Shape;442;g36345cddd89_0_16"/>
          <p:cNvPicPr preferRelativeResize="0"/>
          <p:nvPr/>
        </p:nvPicPr>
        <p:blipFill rotWithShape="1">
          <a:blip r:embed="rId5">
            <a:alphaModFix/>
          </a:blip>
          <a:srcRect/>
          <a:stretch/>
        </p:blipFill>
        <p:spPr>
          <a:xfrm>
            <a:off x="0" y="4140210"/>
            <a:ext cx="3707201" cy="2634889"/>
          </a:xfrm>
          <a:prstGeom prst="rect">
            <a:avLst/>
          </a:prstGeom>
          <a:noFill/>
          <a:ln>
            <a:noFill/>
          </a:ln>
        </p:spPr>
      </p:pic>
      <p:sp>
        <p:nvSpPr>
          <p:cNvPr id="443" name="Google Shape;443;g36345cddd89_0_1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de-DE"/>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Foliennummernplatzhalter 5"/>
          <p:cNvSpPr/>
          <p:nvPr/>
        </p:nvSpPr>
        <p:spPr>
          <a:xfrm>
            <a:off x="324000" y="6453360"/>
            <a:ext cx="932040" cy="21312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defTabSz="914400">
              <a:lnSpc>
                <a:spcPct val="100000"/>
              </a:lnSpc>
              <a:tabLst>
                <a:tab pos="0" algn="l"/>
              </a:tabLst>
            </a:pPr>
            <a:fld id="{02C5B83B-E7EE-42EE-9CDD-3B9B661C9853}" type="slidenum">
              <a:rPr lang="de-DE" sz="800" b="1" strike="noStrike" spc="-1">
                <a:solidFill>
                  <a:srgbClr val="000000"/>
                </a:solidFill>
                <a:latin typeface="Arial"/>
                <a:ea typeface="DejaVu Sans"/>
              </a:rPr>
              <a:t>6</a:t>
            </a:fld>
            <a:endParaRPr lang="en-US" sz="800" b="0" strike="noStrike" spc="-1">
              <a:solidFill>
                <a:srgbClr val="000000"/>
              </a:solidFill>
              <a:latin typeface="Calibri"/>
            </a:endParaRPr>
          </a:p>
        </p:txBody>
      </p:sp>
      <p:sp>
        <p:nvSpPr>
          <p:cNvPr id="364" name="PlaceHolder 1"/>
          <p:cNvSpPr>
            <a:spLocks noGrp="1"/>
          </p:cNvSpPr>
          <p:nvPr>
            <p:ph type="title"/>
          </p:nvPr>
        </p:nvSpPr>
        <p:spPr>
          <a:xfrm>
            <a:off x="324000" y="403200"/>
            <a:ext cx="8494920" cy="1078920"/>
          </a:xfrm>
          <a:prstGeom prst="rect">
            <a:avLst/>
          </a:prstGeom>
          <a:noFill/>
          <a:ln w="0">
            <a:noFill/>
          </a:ln>
        </p:spPr>
        <p:txBody>
          <a:bodyPr lIns="0" tIns="0" rIns="0" bIns="0" anchor="ctr">
            <a:noAutofit/>
          </a:bodyPr>
          <a:lstStyle/>
          <a:p>
            <a:pPr indent="0" defTabSz="914400">
              <a:lnSpc>
                <a:spcPct val="90000"/>
              </a:lnSpc>
              <a:buNone/>
              <a:tabLst>
                <a:tab pos="0" algn="l"/>
              </a:tabLst>
            </a:pPr>
            <a:r>
              <a:rPr lang="de-DE" sz="2400" b="1" u="sng" strike="noStrike" spc="-1">
                <a:solidFill>
                  <a:srgbClr val="000000"/>
                </a:solidFill>
                <a:uFill>
                  <a:solidFill>
                    <a:srgbClr val="009AD1"/>
                  </a:solidFill>
                </a:uFill>
                <a:latin typeface="Arial"/>
                <a:ea typeface="DejaVu Sans"/>
              </a:rPr>
              <a:t>Pädagogisches Translanguaging</a:t>
            </a:r>
            <a:endParaRPr lang="de-DE" sz="2400" b="0" strike="noStrike" spc="-1">
              <a:solidFill>
                <a:schemeClr val="dk1"/>
              </a:solidFill>
              <a:latin typeface="Arial"/>
            </a:endParaRPr>
          </a:p>
        </p:txBody>
      </p:sp>
      <p:sp>
        <p:nvSpPr>
          <p:cNvPr id="365" name="PlaceHolder 2"/>
          <p:cNvSpPr>
            <a:spLocks noGrp="1"/>
          </p:cNvSpPr>
          <p:nvPr>
            <p:ph/>
          </p:nvPr>
        </p:nvSpPr>
        <p:spPr>
          <a:xfrm>
            <a:off x="324000" y="1483200"/>
            <a:ext cx="8494920" cy="4682520"/>
          </a:xfrm>
          <a:prstGeom prst="rect">
            <a:avLst/>
          </a:prstGeom>
          <a:noFill/>
          <a:ln w="0">
            <a:noFill/>
          </a:ln>
        </p:spPr>
        <p:txBody>
          <a:bodyPr lIns="0" tIns="0" rIns="0" bIns="0" anchor="t">
            <a:normAutofit/>
          </a:bodyPr>
          <a:lstStyle/>
          <a:p>
            <a:pPr marL="423900" indent="-342900" algn="just">
              <a:buClr>
                <a:schemeClr val="accent1"/>
              </a:buClr>
              <a:buFont typeface="Symbol" pitchFamily="2" charset="2"/>
              <a:buChar char="-"/>
            </a:pPr>
            <a:r>
              <a:rPr lang="de-DE" sz="1800" b="1" spc="-1" dirty="0" err="1">
                <a:latin typeface="+mn-lt"/>
                <a:cs typeface="Calibri" panose="020F0502020204030204" pitchFamily="34" charset="0"/>
              </a:rPr>
              <a:t>Lernerzentrierter</a:t>
            </a:r>
            <a:r>
              <a:rPr lang="de-DE" sz="1800" spc="-1" dirty="0">
                <a:latin typeface="+mn-lt"/>
                <a:cs typeface="Calibri" panose="020F0502020204030204" pitchFamily="34" charset="0"/>
              </a:rPr>
              <a:t> didaktischer Ansatz</a:t>
            </a:r>
          </a:p>
          <a:p>
            <a:pPr marL="285750" indent="-285750" algn="just">
              <a:buClr>
                <a:schemeClr val="accent1"/>
              </a:buClr>
              <a:buFont typeface="Symbol" pitchFamily="2" charset="2"/>
              <a:buChar char="-"/>
            </a:pPr>
            <a:endParaRPr lang="de-DE" sz="1800" spc="-1" dirty="0">
              <a:latin typeface="+mn-lt"/>
              <a:cs typeface="Calibri" panose="020F0502020204030204" pitchFamily="34" charset="0"/>
            </a:endParaRPr>
          </a:p>
          <a:p>
            <a:pPr marL="423900" indent="-342900" algn="just">
              <a:buClr>
                <a:schemeClr val="accent1"/>
              </a:buClr>
              <a:buFont typeface="Symbol" pitchFamily="2" charset="2"/>
              <a:buChar char="-"/>
            </a:pPr>
            <a:r>
              <a:rPr lang="de-DE" sz="1800" spc="-1" dirty="0">
                <a:latin typeface="+mn-lt"/>
                <a:cs typeface="Calibri" panose="020F0502020204030204" pitchFamily="34" charset="0"/>
              </a:rPr>
              <a:t>Ziel: Verbesserung von Sprach- und Inhaltskompetenzen im schulischen Kontext, indem das </a:t>
            </a:r>
            <a:r>
              <a:rPr lang="de-DE" sz="1800" b="1" spc="-1" dirty="0">
                <a:latin typeface="+mn-lt"/>
                <a:cs typeface="Calibri" panose="020F0502020204030204" pitchFamily="34" charset="0"/>
              </a:rPr>
              <a:t>gesamte sprachliche Repertoire </a:t>
            </a:r>
            <a:r>
              <a:rPr lang="de-DE" sz="1800" spc="-1" dirty="0">
                <a:latin typeface="+mn-lt"/>
                <a:cs typeface="Calibri" panose="020F0502020204030204" pitchFamily="34" charset="0"/>
              </a:rPr>
              <a:t>der Lernenden aktiviert und genutzt wird (</a:t>
            </a:r>
            <a:r>
              <a:rPr lang="de-DE" sz="1800" spc="-1" dirty="0" err="1">
                <a:latin typeface="+mn-lt"/>
                <a:cs typeface="Calibri" panose="020F0502020204030204" pitchFamily="34" charset="0"/>
              </a:rPr>
              <a:t>Cenoz</a:t>
            </a:r>
            <a:r>
              <a:rPr lang="de-DE" sz="1800" spc="-1" dirty="0">
                <a:latin typeface="+mn-lt"/>
                <a:cs typeface="Calibri" panose="020F0502020204030204" pitchFamily="34" charset="0"/>
              </a:rPr>
              <a:t> &amp; Gorter, 2017)</a:t>
            </a:r>
          </a:p>
          <a:p>
            <a:pPr marL="366750" indent="-285750">
              <a:buClr>
                <a:schemeClr val="accent1"/>
              </a:buClr>
              <a:buFont typeface="Symbol" pitchFamily="2" charset="2"/>
              <a:buChar char="-"/>
            </a:pPr>
            <a:endParaRPr lang="de-DE" sz="1800" spc="-1" dirty="0">
              <a:latin typeface="+mn-lt"/>
              <a:cs typeface="Calibri" panose="020F0502020204030204" pitchFamily="34" charset="0"/>
            </a:endParaRPr>
          </a:p>
          <a:p>
            <a:pPr marL="400050" indent="-307975" algn="just">
              <a:buClr>
                <a:schemeClr val="accent1"/>
              </a:buClr>
            </a:pPr>
            <a:r>
              <a:rPr lang="en-US" sz="1800" b="1" dirty="0">
                <a:solidFill>
                  <a:schemeClr val="accent1"/>
                </a:solidFill>
                <a:latin typeface="+mn-lt"/>
                <a:cs typeface="Calibri" panose="020F0502020204030204" pitchFamily="34" charset="0"/>
                <a:sym typeface="Wingdings" pitchFamily="2" charset="2"/>
              </a:rPr>
              <a:t></a:t>
            </a:r>
            <a:r>
              <a:rPr lang="de-DE" sz="1800" b="1" spc="-1" dirty="0">
                <a:solidFill>
                  <a:schemeClr val="accent1"/>
                </a:solidFill>
                <a:latin typeface="+mn-lt"/>
                <a:cs typeface="Calibri" panose="020F0502020204030204" pitchFamily="34" charset="0"/>
                <a:sym typeface="Wingdings" pitchFamily="2" charset="2"/>
              </a:rPr>
              <a:t> </a:t>
            </a:r>
            <a:r>
              <a:rPr lang="de-DE" sz="1800" spc="-1" dirty="0">
                <a:latin typeface="+mn-lt"/>
                <a:cs typeface="Calibri" panose="020F0502020204030204" pitchFamily="34" charset="0"/>
              </a:rPr>
              <a:t>Auch bei Nutzung der Erstsprachen beziehen sich </a:t>
            </a:r>
            <a:r>
              <a:rPr lang="de-DE" sz="1800" b="1" spc="-1" dirty="0">
                <a:latin typeface="+mn-lt"/>
                <a:cs typeface="Calibri" panose="020F0502020204030204" pitchFamily="34" charset="0"/>
              </a:rPr>
              <a:t>80% der Sprachhandlungen </a:t>
            </a:r>
            <a:r>
              <a:rPr lang="de-DE" sz="1800" spc="-1" dirty="0">
                <a:latin typeface="+mn-lt"/>
                <a:cs typeface="Calibri" panose="020F0502020204030204" pitchFamily="34" charset="0"/>
              </a:rPr>
              <a:t>der Jugendlichen auf den Unterrichtsinhalt (Duarte 2019)</a:t>
            </a:r>
          </a:p>
          <a:p>
            <a:pPr marL="285750" indent="-285750" algn="just">
              <a:buClr>
                <a:schemeClr val="accent1"/>
              </a:buClr>
              <a:buFont typeface="Symbol" pitchFamily="2" charset="2"/>
              <a:buChar char="-"/>
            </a:pPr>
            <a:endParaRPr lang="de-DE" sz="1800" spc="-1" dirty="0">
              <a:latin typeface="+mn-lt"/>
              <a:cs typeface="Calibri" panose="020F0502020204030204" pitchFamily="34" charset="0"/>
            </a:endParaRPr>
          </a:p>
          <a:p>
            <a:pPr marL="423900" indent="-342900" algn="just">
              <a:buClr>
                <a:schemeClr val="accent1"/>
              </a:buClr>
              <a:buFont typeface="Symbol" pitchFamily="2" charset="2"/>
              <a:buChar char="-"/>
            </a:pPr>
            <a:r>
              <a:rPr lang="de-DE" sz="1800" spc="-1" dirty="0">
                <a:latin typeface="+mn-lt"/>
                <a:cs typeface="Calibri" panose="020F0502020204030204" pitchFamily="34" charset="0"/>
              </a:rPr>
              <a:t>bewusste Einbeziehung mehrerer Sprachen zugunsten </a:t>
            </a:r>
            <a:r>
              <a:rPr lang="de-DE" sz="1800" b="1" spc="-1" dirty="0">
                <a:latin typeface="+mn-lt"/>
                <a:cs typeface="Calibri" panose="020F0502020204030204" pitchFamily="34" charset="0"/>
              </a:rPr>
              <a:t>eines bestimmten pädagogisch-didaktischen Lernziels</a:t>
            </a:r>
            <a:r>
              <a:rPr lang="de-DE" sz="1800" spc="-1" dirty="0">
                <a:latin typeface="+mn-lt"/>
                <a:cs typeface="Calibri" panose="020F0502020204030204" pitchFamily="34" charset="0"/>
              </a:rPr>
              <a:t> (Koch &amp; Pu, 2024)</a:t>
            </a:r>
          </a:p>
          <a:p>
            <a:pPr marL="538200" indent="-457200">
              <a:buClr>
                <a:schemeClr val="accent1"/>
              </a:buClr>
              <a:buFont typeface="Symbol" pitchFamily="2" charset="2"/>
              <a:buChar char="-"/>
            </a:pPr>
            <a:endParaRPr lang="de-DE" sz="2800" spc="-1" dirty="0">
              <a:latin typeface="+mn-lt"/>
              <a:cs typeface="Calibri" panose="020F0502020204030204" pitchFamily="34" charset="0"/>
            </a:endParaRPr>
          </a:p>
          <a:p>
            <a:pPr marL="423900" indent="-342900">
              <a:buClr>
                <a:schemeClr val="accent1"/>
              </a:buClr>
              <a:buFont typeface="Symbol" pitchFamily="2" charset="2"/>
              <a:buChar char="-"/>
            </a:pPr>
            <a:r>
              <a:rPr lang="de-DE" sz="1800" spc="-1" dirty="0">
                <a:latin typeface="+mn-lt"/>
                <a:cs typeface="Calibri" panose="020F0502020204030204" pitchFamily="34" charset="0"/>
              </a:rPr>
              <a:t>kann sowohl im Sprach- als auch im Fachunterricht angewendet werden</a:t>
            </a:r>
          </a:p>
          <a:p>
            <a:pPr marL="366750" indent="-285750">
              <a:buClr>
                <a:schemeClr val="accent1"/>
              </a:buClr>
              <a:buFont typeface="Symbol" pitchFamily="2" charset="2"/>
              <a:buChar char="-"/>
            </a:pPr>
            <a:endParaRPr lang="de-DE" sz="1800" spc="-1" dirty="0">
              <a:latin typeface="+mn-lt"/>
              <a:cs typeface="Calibri" panose="020F0502020204030204" pitchFamily="34" charset="0"/>
            </a:endParaRPr>
          </a:p>
          <a:p>
            <a:pPr marL="423900" indent="-342900">
              <a:buClr>
                <a:schemeClr val="accent1"/>
              </a:buClr>
              <a:buFont typeface="Symbol" pitchFamily="2" charset="2"/>
              <a:buChar char="-"/>
            </a:pPr>
            <a:r>
              <a:rPr lang="de-DE" sz="1800" spc="-1" dirty="0">
                <a:latin typeface="+mn-lt"/>
                <a:cs typeface="Calibri" panose="020F0502020204030204" pitchFamily="34" charset="0"/>
              </a:rPr>
              <a:t>richtet sich sowohl an </a:t>
            </a:r>
            <a:r>
              <a:rPr lang="de-DE" sz="1800" b="1" spc="-1" dirty="0">
                <a:latin typeface="+mn-lt"/>
                <a:cs typeface="Calibri" panose="020F0502020204030204" pitchFamily="34" charset="0"/>
              </a:rPr>
              <a:t>DaZ-Schüler </a:t>
            </a:r>
            <a:r>
              <a:rPr lang="de-DE" sz="1800" spc="-1" dirty="0">
                <a:latin typeface="+mn-lt"/>
                <a:cs typeface="Calibri" panose="020F0502020204030204" pitchFamily="34" charset="0"/>
              </a:rPr>
              <a:t>als auch an </a:t>
            </a:r>
            <a:r>
              <a:rPr lang="de-DE" sz="1800" b="1" spc="-1" dirty="0">
                <a:latin typeface="+mn-lt"/>
                <a:cs typeface="Calibri" panose="020F0502020204030204" pitchFamily="34" charset="0"/>
              </a:rPr>
              <a:t>deutschsprachige Schüler</a:t>
            </a:r>
          </a:p>
          <a:p>
            <a:pPr marL="565200" indent="-457200" defTabSz="914400">
              <a:lnSpc>
                <a:spcPct val="118000"/>
              </a:lnSpc>
              <a:buClr>
                <a:srgbClr val="00A9E0"/>
              </a:buClr>
              <a:buFont typeface="Symbol" charset="2"/>
              <a:buChar char=""/>
            </a:pPr>
            <a:endParaRPr lang="de-DE" sz="1800" b="0" strike="noStrike" spc="-1" dirty="0">
              <a:solidFill>
                <a:schemeClr val="dk1"/>
              </a:solidFill>
              <a:latin typeface="Arial"/>
            </a:endParaRPr>
          </a:p>
        </p:txBody>
      </p:sp>
      <p:sp>
        <p:nvSpPr>
          <p:cNvPr id="2" name="Datumsplatzhalter 1">
            <a:extLst>
              <a:ext uri="{FF2B5EF4-FFF2-40B4-BE49-F238E27FC236}">
                <a16:creationId xmlns:a16="http://schemas.microsoft.com/office/drawing/2014/main" id="{64E1C866-729C-8051-70DE-ED1107D71B6E}"/>
              </a:ext>
            </a:extLst>
          </p:cNvPr>
          <p:cNvSpPr>
            <a:spLocks noGrp="1"/>
          </p:cNvSpPr>
          <p:nvPr>
            <p:ph type="dt" idx="18"/>
          </p:nvPr>
        </p:nvSpPr>
        <p:spPr/>
        <p:txBody>
          <a:bodyPr/>
          <a:lstStyle/>
          <a:p>
            <a:r>
              <a:rPr lang="de-DE"/>
              <a:t>30.09.2025</a:t>
            </a:r>
          </a:p>
        </p:txBody>
      </p:sp>
      <p:sp>
        <p:nvSpPr>
          <p:cNvPr id="3" name="Fußzeilenplatzhalter 2">
            <a:extLst>
              <a:ext uri="{FF2B5EF4-FFF2-40B4-BE49-F238E27FC236}">
                <a16:creationId xmlns:a16="http://schemas.microsoft.com/office/drawing/2014/main" id="{000FE51F-7B20-6299-26F4-A65E3C24BFFC}"/>
              </a:ext>
            </a:extLst>
          </p:cNvPr>
          <p:cNvSpPr>
            <a:spLocks noGrp="1"/>
          </p:cNvSpPr>
          <p:nvPr>
            <p:ph type="ftr" idx="16"/>
          </p:nvPr>
        </p:nvSpPr>
        <p:spPr/>
        <p:txBody>
          <a:bodyPr/>
          <a:lstStyle/>
          <a:p>
            <a:r>
              <a:rPr lang="de-DE"/>
              <a:t>Pädagogisches Translanguaging als Ansatz zur Mehrsprachigkeitsförderung im Unterricht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Foliennummernplatzhalter 5"/>
          <p:cNvSpPr/>
          <p:nvPr/>
        </p:nvSpPr>
        <p:spPr>
          <a:xfrm>
            <a:off x="324000" y="6453360"/>
            <a:ext cx="932040" cy="21312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defTabSz="914400">
              <a:lnSpc>
                <a:spcPct val="100000"/>
              </a:lnSpc>
              <a:tabLst>
                <a:tab pos="0" algn="l"/>
              </a:tabLst>
            </a:pPr>
            <a:fld id="{88350518-1D51-4127-AA99-6533921C1650}" type="slidenum">
              <a:rPr lang="de-DE" sz="800" b="1" strike="noStrike" spc="-1">
                <a:solidFill>
                  <a:srgbClr val="000000"/>
                </a:solidFill>
                <a:latin typeface="Arial"/>
                <a:ea typeface="DejaVu Sans"/>
              </a:rPr>
              <a:t>7</a:t>
            </a:fld>
            <a:endParaRPr lang="en-US" sz="800" b="0" strike="noStrike" spc="-1">
              <a:solidFill>
                <a:srgbClr val="000000"/>
              </a:solidFill>
              <a:latin typeface="Calibri"/>
            </a:endParaRPr>
          </a:p>
        </p:txBody>
      </p:sp>
      <p:sp>
        <p:nvSpPr>
          <p:cNvPr id="369" name="PlaceHolder 1"/>
          <p:cNvSpPr>
            <a:spLocks noGrp="1"/>
          </p:cNvSpPr>
          <p:nvPr>
            <p:ph type="title"/>
          </p:nvPr>
        </p:nvSpPr>
        <p:spPr>
          <a:xfrm>
            <a:off x="324000" y="403200"/>
            <a:ext cx="8494920" cy="1078920"/>
          </a:xfrm>
          <a:prstGeom prst="rect">
            <a:avLst/>
          </a:prstGeom>
          <a:noFill/>
          <a:ln w="0">
            <a:noFill/>
          </a:ln>
        </p:spPr>
        <p:txBody>
          <a:bodyPr lIns="0" tIns="0" rIns="0" bIns="0" anchor="ctr">
            <a:noAutofit/>
          </a:bodyPr>
          <a:lstStyle/>
          <a:p>
            <a:pPr indent="0" defTabSz="914400">
              <a:lnSpc>
                <a:spcPct val="90000"/>
              </a:lnSpc>
              <a:buNone/>
              <a:tabLst>
                <a:tab pos="0" algn="l"/>
              </a:tabLst>
            </a:pPr>
            <a:r>
              <a:rPr lang="de-DE" sz="2400" b="1" u="sng" strike="noStrike" spc="-1" dirty="0">
                <a:solidFill>
                  <a:srgbClr val="000000"/>
                </a:solidFill>
                <a:uFill>
                  <a:solidFill>
                    <a:srgbClr val="009AD1"/>
                  </a:solidFill>
                </a:uFill>
                <a:latin typeface="Arial"/>
                <a:ea typeface="DejaVu Sans"/>
              </a:rPr>
              <a:t>Pädagogisches </a:t>
            </a:r>
            <a:r>
              <a:rPr lang="de-DE" sz="2400" b="1" u="sng" strike="noStrike" spc="-1" dirty="0" err="1">
                <a:solidFill>
                  <a:srgbClr val="000000"/>
                </a:solidFill>
                <a:uFill>
                  <a:solidFill>
                    <a:srgbClr val="009AD1"/>
                  </a:solidFill>
                </a:uFill>
                <a:latin typeface="Arial"/>
                <a:ea typeface="DejaVu Sans"/>
              </a:rPr>
              <a:t>Translanguaging</a:t>
            </a:r>
            <a:endParaRPr lang="de-DE" sz="2400" b="0" strike="noStrike" spc="-1" dirty="0">
              <a:solidFill>
                <a:schemeClr val="dk1"/>
              </a:solidFill>
              <a:latin typeface="Arial"/>
            </a:endParaRPr>
          </a:p>
        </p:txBody>
      </p:sp>
      <p:sp>
        <p:nvSpPr>
          <p:cNvPr id="370" name="PlaceHolder 2"/>
          <p:cNvSpPr>
            <a:spLocks noGrp="1"/>
          </p:cNvSpPr>
          <p:nvPr>
            <p:ph/>
          </p:nvPr>
        </p:nvSpPr>
        <p:spPr>
          <a:xfrm>
            <a:off x="324000" y="1482480"/>
            <a:ext cx="8494920" cy="4683240"/>
          </a:xfrm>
          <a:prstGeom prst="rect">
            <a:avLst/>
          </a:prstGeom>
          <a:noFill/>
          <a:ln w="0">
            <a:noFill/>
          </a:ln>
        </p:spPr>
        <p:txBody>
          <a:bodyPr lIns="0" tIns="0" rIns="0" bIns="0" anchor="t">
            <a:normAutofit lnSpcReduction="10000"/>
          </a:bodyPr>
          <a:lstStyle/>
          <a:p>
            <a:pPr algn="just">
              <a:buClr>
                <a:schemeClr val="accent1"/>
              </a:buClr>
              <a:buSzPts val="2400"/>
            </a:pPr>
            <a:r>
              <a:rPr lang="en-US" sz="1800" b="1" dirty="0" err="1">
                <a:latin typeface="+mn-lt"/>
                <a:cs typeface="Calibri" panose="020F0502020204030204" pitchFamily="34" charset="0"/>
                <a:sym typeface="Arial"/>
              </a:rPr>
              <a:t>Praktiken</a:t>
            </a:r>
            <a:r>
              <a:rPr lang="en-US" sz="1800" b="1" dirty="0">
                <a:latin typeface="+mn-lt"/>
                <a:cs typeface="Calibri" panose="020F0502020204030204" pitchFamily="34" charset="0"/>
                <a:sym typeface="Arial"/>
              </a:rPr>
              <a:t> </a:t>
            </a:r>
            <a:r>
              <a:rPr lang="en-US" sz="1800" dirty="0" err="1">
                <a:latin typeface="+mn-lt"/>
                <a:cs typeface="Calibri" panose="020F0502020204030204" pitchFamily="34" charset="0"/>
                <a:sym typeface="Arial"/>
              </a:rPr>
              <a:t>zum</a:t>
            </a:r>
            <a:r>
              <a:rPr lang="en-US" sz="1800" dirty="0">
                <a:latin typeface="+mn-lt"/>
                <a:cs typeface="Calibri" panose="020F0502020204030204" pitchFamily="34" charset="0"/>
                <a:sym typeface="Arial"/>
              </a:rPr>
              <a:t> </a:t>
            </a:r>
            <a:r>
              <a:rPr lang="en-US" sz="1800" dirty="0" err="1">
                <a:latin typeface="+mn-lt"/>
                <a:cs typeface="Calibri" panose="020F0502020204030204" pitchFamily="34" charset="0"/>
                <a:sym typeface="Arial"/>
              </a:rPr>
              <a:t>gezielten</a:t>
            </a:r>
            <a:r>
              <a:rPr lang="en-US" sz="1800" dirty="0">
                <a:latin typeface="+mn-lt"/>
                <a:cs typeface="Calibri" panose="020F0502020204030204" pitchFamily="34" charset="0"/>
                <a:sym typeface="Arial"/>
              </a:rPr>
              <a:t> </a:t>
            </a:r>
            <a:r>
              <a:rPr lang="en-US" sz="1800" dirty="0" err="1">
                <a:latin typeface="+mn-lt"/>
                <a:cs typeface="Calibri" panose="020F0502020204030204" pitchFamily="34" charset="0"/>
                <a:sym typeface="Arial"/>
              </a:rPr>
              <a:t>Einsatz</a:t>
            </a:r>
            <a:r>
              <a:rPr lang="en-US" sz="1800" dirty="0">
                <a:latin typeface="+mn-lt"/>
                <a:cs typeface="Calibri" panose="020F0502020204030204" pitchFamily="34" charset="0"/>
                <a:sym typeface="Arial"/>
              </a:rPr>
              <a:t> der </a:t>
            </a:r>
            <a:r>
              <a:rPr lang="en-US" sz="1800" dirty="0" err="1">
                <a:latin typeface="+mn-lt"/>
                <a:cs typeface="Calibri" panose="020F0502020204030204" pitchFamily="34" charset="0"/>
                <a:sym typeface="Arial"/>
              </a:rPr>
              <a:t>Erstsprachen</a:t>
            </a:r>
            <a:r>
              <a:rPr lang="en-US" sz="1800" b="1" dirty="0">
                <a:latin typeface="+mn-lt"/>
                <a:cs typeface="Calibri" panose="020F0502020204030204" pitchFamily="34" charset="0"/>
                <a:sym typeface="Arial"/>
              </a:rPr>
              <a:t>:</a:t>
            </a:r>
            <a:endParaRPr lang="en-US" sz="1800" b="1" dirty="0">
              <a:latin typeface="+mn-lt"/>
              <a:cs typeface="Calibri" panose="020F0502020204030204" pitchFamily="34" charset="0"/>
            </a:endParaRPr>
          </a:p>
          <a:p>
            <a:pPr marL="285750" indent="-285750" algn="just">
              <a:buClr>
                <a:schemeClr val="accent1"/>
              </a:buClr>
              <a:buSzPts val="2400"/>
              <a:buFont typeface="Symbol" pitchFamily="2" charset="2"/>
              <a:buChar char="-"/>
            </a:pPr>
            <a:endParaRPr lang="en-US" sz="1800" b="1" dirty="0">
              <a:latin typeface="+mn-lt"/>
              <a:cs typeface="Calibri" panose="020F0502020204030204" pitchFamily="34" charset="0"/>
              <a:sym typeface="Arial"/>
            </a:endParaRPr>
          </a:p>
          <a:p>
            <a:pPr marL="285750" indent="-285750">
              <a:lnSpc>
                <a:spcPct val="150000"/>
              </a:lnSpc>
              <a:buClr>
                <a:schemeClr val="accent1"/>
              </a:buClr>
              <a:buSzPts val="2400"/>
              <a:buFont typeface="Symbol" pitchFamily="2" charset="2"/>
              <a:buChar char="-"/>
            </a:pPr>
            <a:r>
              <a:rPr lang="en-US" sz="1800" dirty="0" err="1">
                <a:latin typeface="+mn-lt"/>
                <a:cs typeface="Calibri" panose="020F0502020204030204" pitchFamily="34" charset="0"/>
                <a:sym typeface="Arial"/>
              </a:rPr>
              <a:t>Übersetzungen</a:t>
            </a:r>
            <a:r>
              <a:rPr lang="en-US" sz="1800" dirty="0">
                <a:latin typeface="+mn-lt"/>
                <a:cs typeface="Calibri" panose="020F0502020204030204" pitchFamily="34" charset="0"/>
              </a:rPr>
              <a:t>; </a:t>
            </a:r>
            <a:r>
              <a:rPr lang="en-US" sz="1800" dirty="0" err="1">
                <a:latin typeface="+mn-lt"/>
                <a:cs typeface="Calibri" panose="020F0502020204030204" pitchFamily="34" charset="0"/>
                <a:sym typeface="Arial"/>
              </a:rPr>
              <a:t>Verwendung</a:t>
            </a:r>
            <a:r>
              <a:rPr lang="en-US" sz="1800" dirty="0">
                <a:latin typeface="+mn-lt"/>
                <a:cs typeface="Calibri" panose="020F0502020204030204" pitchFamily="34" charset="0"/>
                <a:sym typeface="Arial"/>
              </a:rPr>
              <a:t> von (</a:t>
            </a:r>
            <a:r>
              <a:rPr lang="en-US" sz="1800" dirty="0" err="1">
                <a:latin typeface="+mn-lt"/>
                <a:cs typeface="Calibri" panose="020F0502020204030204" pitchFamily="34" charset="0"/>
                <a:sym typeface="Arial"/>
              </a:rPr>
              <a:t>digitalen</a:t>
            </a:r>
            <a:r>
              <a:rPr lang="en-US" sz="1800" dirty="0">
                <a:latin typeface="+mn-lt"/>
                <a:cs typeface="Calibri" panose="020F0502020204030204" pitchFamily="34" charset="0"/>
                <a:sym typeface="Arial"/>
              </a:rPr>
              <a:t>) </a:t>
            </a:r>
            <a:r>
              <a:rPr lang="en-US" sz="1800" dirty="0" err="1">
                <a:latin typeface="+mn-lt"/>
                <a:cs typeface="Calibri" panose="020F0502020204030204" pitchFamily="34" charset="0"/>
                <a:sym typeface="Arial"/>
              </a:rPr>
              <a:t>Wörterbüchern</a:t>
            </a:r>
            <a:r>
              <a:rPr lang="en-US" sz="1800" dirty="0">
                <a:latin typeface="+mn-lt"/>
                <a:cs typeface="Calibri" panose="020F0502020204030204" pitchFamily="34" charset="0"/>
              </a:rPr>
              <a:t>, die </a:t>
            </a:r>
            <a:r>
              <a:rPr lang="en-US" sz="1800" dirty="0" err="1">
                <a:latin typeface="+mn-lt"/>
                <a:cs typeface="Calibri" panose="020F0502020204030204" pitchFamily="34" charset="0"/>
              </a:rPr>
              <a:t>sprachverwandte</a:t>
            </a:r>
            <a:r>
              <a:rPr lang="en-US" sz="1800" dirty="0">
                <a:latin typeface="+mn-lt"/>
                <a:cs typeface="Calibri" panose="020F0502020204030204" pitchFamily="34" charset="0"/>
              </a:rPr>
              <a:t> </a:t>
            </a:r>
            <a:r>
              <a:rPr lang="en-US" sz="1800" dirty="0" err="1">
                <a:latin typeface="+mn-lt"/>
                <a:cs typeface="Calibri" panose="020F0502020204030204" pitchFamily="34" charset="0"/>
              </a:rPr>
              <a:t>Wörter</a:t>
            </a:r>
            <a:r>
              <a:rPr lang="en-US" sz="1800" dirty="0">
                <a:latin typeface="+mn-lt"/>
                <a:cs typeface="Calibri" panose="020F0502020204030204" pitchFamily="34" charset="0"/>
              </a:rPr>
              <a:t> in </a:t>
            </a:r>
            <a:r>
              <a:rPr lang="en-US" sz="1800" dirty="0" err="1">
                <a:latin typeface="+mn-lt"/>
                <a:cs typeface="Calibri" panose="020F0502020204030204" pitchFamily="34" charset="0"/>
              </a:rPr>
              <a:t>verschiedenen</a:t>
            </a:r>
            <a:r>
              <a:rPr lang="en-US" sz="1800" dirty="0">
                <a:latin typeface="+mn-lt"/>
                <a:cs typeface="Calibri" panose="020F0502020204030204" pitchFamily="34" charset="0"/>
              </a:rPr>
              <a:t> </a:t>
            </a:r>
            <a:r>
              <a:rPr lang="en-US" sz="1800" dirty="0" err="1">
                <a:latin typeface="+mn-lt"/>
                <a:cs typeface="Calibri" panose="020F0502020204030204" pitchFamily="34" charset="0"/>
              </a:rPr>
              <a:t>Sprachen</a:t>
            </a:r>
            <a:r>
              <a:rPr lang="en-US" sz="1800" dirty="0">
                <a:latin typeface="+mn-lt"/>
                <a:cs typeface="Calibri" panose="020F0502020204030204" pitchFamily="34" charset="0"/>
              </a:rPr>
              <a:t> </a:t>
            </a:r>
            <a:r>
              <a:rPr lang="en-US" sz="1800" dirty="0" err="1">
                <a:latin typeface="+mn-lt"/>
                <a:cs typeface="Calibri" panose="020F0502020204030204" pitchFamily="34" charset="0"/>
              </a:rPr>
              <a:t>hervorheben</a:t>
            </a:r>
            <a:endParaRPr lang="en-US" sz="1800" dirty="0">
              <a:latin typeface="+mn-lt"/>
              <a:cs typeface="Calibri" panose="020F0502020204030204" pitchFamily="34" charset="0"/>
            </a:endParaRPr>
          </a:p>
          <a:p>
            <a:pPr marL="285750" indent="-285750">
              <a:lnSpc>
                <a:spcPct val="150000"/>
              </a:lnSpc>
              <a:buClr>
                <a:schemeClr val="accent1"/>
              </a:buClr>
              <a:buSzPts val="2400"/>
              <a:buFont typeface="Symbol" pitchFamily="2" charset="2"/>
              <a:buChar char="-"/>
            </a:pPr>
            <a:r>
              <a:rPr lang="en-US" sz="1800" dirty="0" err="1">
                <a:latin typeface="+mn-lt"/>
                <a:cs typeface="Calibri" panose="020F0502020204030204" pitchFamily="34" charset="0"/>
              </a:rPr>
              <a:t>Vergleich</a:t>
            </a:r>
            <a:r>
              <a:rPr lang="en-US" sz="1800" dirty="0">
                <a:latin typeface="+mn-lt"/>
                <a:cs typeface="Calibri" panose="020F0502020204030204" pitchFamily="34" charset="0"/>
              </a:rPr>
              <a:t> von </a:t>
            </a:r>
            <a:r>
              <a:rPr lang="en-US" sz="1800" dirty="0" err="1">
                <a:latin typeface="+mn-lt"/>
                <a:cs typeface="Calibri" panose="020F0502020204030204" pitchFamily="34" charset="0"/>
              </a:rPr>
              <a:t>Sprachformen</a:t>
            </a:r>
            <a:r>
              <a:rPr lang="en-US" sz="1800" dirty="0">
                <a:latin typeface="+mn-lt"/>
                <a:cs typeface="Calibri" panose="020F0502020204030204" pitchFamily="34" charset="0"/>
              </a:rPr>
              <a:t> und -</a:t>
            </a:r>
            <a:r>
              <a:rPr lang="en-US" sz="1800" dirty="0" err="1">
                <a:latin typeface="+mn-lt"/>
                <a:cs typeface="Calibri" panose="020F0502020204030204" pitchFamily="34" charset="0"/>
              </a:rPr>
              <a:t>strukturen</a:t>
            </a:r>
            <a:endParaRPr lang="en-US" sz="1800" dirty="0">
              <a:latin typeface="+mn-lt"/>
              <a:cs typeface="Calibri" panose="020F0502020204030204" pitchFamily="34" charset="0"/>
            </a:endParaRPr>
          </a:p>
          <a:p>
            <a:pPr marL="285750" indent="-285750">
              <a:lnSpc>
                <a:spcPct val="150000"/>
              </a:lnSpc>
              <a:buClr>
                <a:schemeClr val="accent1"/>
              </a:buClr>
              <a:buSzPts val="2400"/>
              <a:buFont typeface="Symbol" pitchFamily="2" charset="2"/>
              <a:buChar char="-"/>
            </a:pPr>
            <a:r>
              <a:rPr lang="en-US" sz="1800" dirty="0" err="1">
                <a:latin typeface="+mn-lt"/>
                <a:cs typeface="Calibri" panose="020F0502020204030204" pitchFamily="34" charset="0"/>
                <a:sym typeface="Arial"/>
              </a:rPr>
              <a:t>Mehrsprachige</a:t>
            </a:r>
            <a:r>
              <a:rPr lang="en-US" sz="1800" dirty="0">
                <a:latin typeface="+mn-lt"/>
                <a:cs typeface="Calibri" panose="020F0502020204030204" pitchFamily="34" charset="0"/>
                <a:sym typeface="Arial"/>
              </a:rPr>
              <a:t> </a:t>
            </a:r>
            <a:r>
              <a:rPr lang="en-US" sz="1800" dirty="0" err="1">
                <a:latin typeface="+mn-lt"/>
                <a:cs typeface="Calibri" panose="020F0502020204030204" pitchFamily="34" charset="0"/>
                <a:sym typeface="Arial"/>
              </a:rPr>
              <a:t>Bücher</a:t>
            </a:r>
            <a:r>
              <a:rPr lang="en-US" sz="1800" dirty="0">
                <a:latin typeface="+mn-lt"/>
                <a:cs typeface="Calibri" panose="020F0502020204030204" pitchFamily="34" charset="0"/>
                <a:sym typeface="Arial"/>
              </a:rPr>
              <a:t>, </a:t>
            </a:r>
            <a:r>
              <a:rPr lang="en-US" sz="1800" dirty="0" err="1">
                <a:latin typeface="+mn-lt"/>
                <a:cs typeface="Calibri" panose="020F0502020204030204" pitchFamily="34" charset="0"/>
                <a:sym typeface="Arial"/>
              </a:rPr>
              <a:t>Projekte</a:t>
            </a:r>
            <a:r>
              <a:rPr lang="en-US" sz="1800" dirty="0">
                <a:latin typeface="+mn-lt"/>
                <a:cs typeface="Calibri" panose="020F0502020204030204" pitchFamily="34" charset="0"/>
                <a:sym typeface="Arial"/>
              </a:rPr>
              <a:t>, </a:t>
            </a:r>
            <a:r>
              <a:rPr lang="en-US" sz="1800" dirty="0" err="1">
                <a:latin typeface="+mn-lt"/>
                <a:cs typeface="Calibri" panose="020F0502020204030204" pitchFamily="34" charset="0"/>
                <a:sym typeface="Arial"/>
              </a:rPr>
              <a:t>Erzählungen</a:t>
            </a:r>
            <a:endParaRPr lang="en-US" sz="1800" dirty="0">
              <a:latin typeface="+mn-lt"/>
              <a:cs typeface="Calibri" panose="020F0502020204030204" pitchFamily="34" charset="0"/>
            </a:endParaRPr>
          </a:p>
          <a:p>
            <a:pPr marL="285750" indent="-285750">
              <a:lnSpc>
                <a:spcPct val="150000"/>
              </a:lnSpc>
              <a:buClr>
                <a:schemeClr val="accent1"/>
              </a:buClr>
              <a:buSzPts val="2400"/>
              <a:buFont typeface="Symbol" pitchFamily="2" charset="2"/>
              <a:buChar char="-"/>
            </a:pPr>
            <a:r>
              <a:rPr lang="en-US" sz="1800" dirty="0" err="1">
                <a:latin typeface="+mn-lt"/>
                <a:cs typeface="Calibri" panose="020F0502020204030204" pitchFamily="34" charset="0"/>
                <a:sym typeface="Arial"/>
              </a:rPr>
              <a:t>Mehrsprachige</a:t>
            </a:r>
            <a:r>
              <a:rPr lang="en-US" sz="1800" dirty="0">
                <a:latin typeface="+mn-lt"/>
                <a:cs typeface="Calibri" panose="020F0502020204030204" pitchFamily="34" charset="0"/>
                <a:sym typeface="Arial"/>
              </a:rPr>
              <a:t> </a:t>
            </a:r>
            <a:r>
              <a:rPr lang="en-US" sz="1800" dirty="0" err="1">
                <a:latin typeface="+mn-lt"/>
                <a:cs typeface="Calibri" panose="020F0502020204030204" pitchFamily="34" charset="0"/>
                <a:sym typeface="Arial"/>
              </a:rPr>
              <a:t>Tafelanschriebe</a:t>
            </a:r>
            <a:r>
              <a:rPr lang="en-US" sz="1800" dirty="0">
                <a:latin typeface="+mn-lt"/>
                <a:cs typeface="Calibri" panose="020F0502020204030204" pitchFamily="34" charset="0"/>
                <a:sym typeface="Arial"/>
              </a:rPr>
              <a:t>, </a:t>
            </a:r>
            <a:r>
              <a:rPr lang="en-US" sz="1800" dirty="0">
                <a:latin typeface="+mn-lt"/>
                <a:cs typeface="Calibri" panose="020F0502020204030204" pitchFamily="34" charset="0"/>
                <a:sym typeface="Arial"/>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Poster</a:t>
            </a:r>
            <a:r>
              <a:rPr lang="en-US" sz="1800" dirty="0">
                <a:latin typeface="+mn-lt"/>
                <a:cs typeface="Calibri" panose="020F0502020204030204" pitchFamily="34" charset="0"/>
                <a:sym typeface="Arial"/>
              </a:rPr>
              <a:t>, </a:t>
            </a:r>
            <a:br>
              <a:rPr lang="en-US" sz="1800" dirty="0">
                <a:latin typeface="+mn-lt"/>
                <a:cs typeface="Calibri" panose="020F0502020204030204" pitchFamily="34" charset="0"/>
                <a:sym typeface="Arial"/>
              </a:rPr>
            </a:br>
            <a:r>
              <a:rPr lang="en-US" sz="1800" dirty="0">
                <a:latin typeface="+mn-lt"/>
                <a:cs typeface="Calibri" panose="020F0502020204030204" pitchFamily="34" charset="0"/>
                <a:sym typeface="Arial"/>
              </a:rPr>
              <a:t>Mind-Maps</a:t>
            </a:r>
            <a:endParaRPr lang="en-US" sz="1800" dirty="0">
              <a:latin typeface="+mn-lt"/>
              <a:cs typeface="Calibri" panose="020F0502020204030204" pitchFamily="34" charset="0"/>
            </a:endParaRPr>
          </a:p>
          <a:p>
            <a:pPr marL="285750" indent="-285750">
              <a:lnSpc>
                <a:spcPct val="150000"/>
              </a:lnSpc>
              <a:buClr>
                <a:schemeClr val="accent1"/>
              </a:buClr>
              <a:buSzPts val="2400"/>
              <a:buFont typeface="Symbol" pitchFamily="2" charset="2"/>
              <a:buChar char="-"/>
            </a:pPr>
            <a:r>
              <a:rPr lang="en-US" sz="1800" dirty="0" err="1">
                <a:latin typeface="+mn-lt"/>
                <a:cs typeface="Calibri" panose="020F0502020204030204" pitchFamily="34" charset="0"/>
                <a:sym typeface="Arial"/>
              </a:rPr>
              <a:t>Mehrsprachige</a:t>
            </a:r>
            <a:r>
              <a:rPr lang="en-US" sz="1800" dirty="0">
                <a:latin typeface="+mn-lt"/>
                <a:cs typeface="Calibri" panose="020F0502020204030204" pitchFamily="34" charset="0"/>
                <a:sym typeface="Arial"/>
              </a:rPr>
              <a:t> Lese- </a:t>
            </a:r>
            <a:r>
              <a:rPr lang="en-US" sz="1800" dirty="0" err="1">
                <a:latin typeface="+mn-lt"/>
                <a:cs typeface="Calibri" panose="020F0502020204030204" pitchFamily="34" charset="0"/>
                <a:sym typeface="Arial"/>
              </a:rPr>
              <a:t>oder</a:t>
            </a:r>
            <a:r>
              <a:rPr lang="en-US" sz="1800" dirty="0">
                <a:latin typeface="+mn-lt"/>
                <a:cs typeface="Calibri" panose="020F0502020204030204" pitchFamily="34" charset="0"/>
                <a:sym typeface="Arial"/>
              </a:rPr>
              <a:t> </a:t>
            </a:r>
            <a:r>
              <a:rPr lang="en-US" sz="1800" dirty="0" err="1">
                <a:latin typeface="+mn-lt"/>
                <a:cs typeface="Calibri" panose="020F0502020204030204" pitchFamily="34" charset="0"/>
                <a:sym typeface="Arial"/>
              </a:rPr>
              <a:t>Schreibgruppen</a:t>
            </a:r>
            <a:endParaRPr lang="en-US" sz="1800" dirty="0">
              <a:latin typeface="+mn-lt"/>
              <a:cs typeface="Calibri" panose="020F0502020204030204" pitchFamily="34" charset="0"/>
              <a:sym typeface="Arial"/>
            </a:endParaRPr>
          </a:p>
          <a:p>
            <a:pPr algn="just">
              <a:lnSpc>
                <a:spcPct val="150000"/>
              </a:lnSpc>
              <a:buClr>
                <a:srgbClr val="000000"/>
              </a:buClr>
              <a:buSzPts val="2400"/>
            </a:pPr>
            <a:endParaRPr lang="en-US" sz="1800" dirty="0">
              <a:latin typeface="+mn-lt"/>
              <a:cs typeface="Calibri" panose="020F0502020204030204" pitchFamily="34" charset="0"/>
              <a:sym typeface="Arial"/>
            </a:endParaRPr>
          </a:p>
          <a:p>
            <a:pPr algn="just">
              <a:lnSpc>
                <a:spcPct val="150000"/>
              </a:lnSpc>
              <a:buClr>
                <a:srgbClr val="000000"/>
              </a:buClr>
              <a:buSzPts val="2400"/>
            </a:pPr>
            <a:endParaRPr lang="en-US" sz="1800" dirty="0">
              <a:latin typeface="+mn-lt"/>
              <a:cs typeface="Calibri" panose="020F0502020204030204" pitchFamily="34" charset="0"/>
              <a:sym typeface="Arial"/>
            </a:endParaRPr>
          </a:p>
          <a:p>
            <a:pPr>
              <a:buClr>
                <a:srgbClr val="000000"/>
              </a:buClr>
              <a:buSzPts val="2400"/>
            </a:pPr>
            <a:r>
              <a:rPr lang="en-US" sz="1800" b="1" dirty="0">
                <a:latin typeface="+mn-lt"/>
                <a:cs typeface="Calibri" panose="020F0502020204030204" pitchFamily="34" charset="0"/>
                <a:sym typeface="Wingdings" pitchFamily="2" charset="2"/>
              </a:rPr>
              <a:t> </a:t>
            </a:r>
            <a:r>
              <a:rPr lang="en-US" sz="1800" b="1" dirty="0" err="1">
                <a:latin typeface="+mn-lt"/>
                <a:cs typeface="Calibri" panose="020F0502020204030204" pitchFamily="34" charset="0"/>
                <a:sym typeface="Wingdings" pitchFamily="2" charset="2"/>
              </a:rPr>
              <a:t>Wichtig</a:t>
            </a:r>
            <a:r>
              <a:rPr lang="en-US" sz="1800" b="1" dirty="0">
                <a:latin typeface="+mn-lt"/>
                <a:cs typeface="Calibri" panose="020F0502020204030204" pitchFamily="34" charset="0"/>
                <a:sym typeface="Wingdings" pitchFamily="2" charset="2"/>
              </a:rPr>
              <a:t>: Trotz des </a:t>
            </a:r>
            <a:r>
              <a:rPr lang="en-US" sz="1800" b="1" dirty="0" err="1">
                <a:latin typeface="+mn-lt"/>
                <a:cs typeface="Calibri" panose="020F0502020204030204" pitchFamily="34" charset="0"/>
                <a:sym typeface="Wingdings" pitchFamily="2" charset="2"/>
              </a:rPr>
              <a:t>Miteinbeziehens</a:t>
            </a:r>
            <a:r>
              <a:rPr lang="en-US" sz="1800" b="1" dirty="0">
                <a:latin typeface="+mn-lt"/>
                <a:cs typeface="Calibri" panose="020F0502020204030204" pitchFamily="34" charset="0"/>
                <a:sym typeface="Wingdings" pitchFamily="2" charset="2"/>
              </a:rPr>
              <a:t> der </a:t>
            </a:r>
            <a:r>
              <a:rPr lang="en-US" sz="1800" b="1" dirty="0" err="1">
                <a:latin typeface="+mn-lt"/>
                <a:cs typeface="Calibri" panose="020F0502020204030204" pitchFamily="34" charset="0"/>
                <a:sym typeface="Wingdings" pitchFamily="2" charset="2"/>
              </a:rPr>
              <a:t>Erstsprachen</a:t>
            </a:r>
            <a:r>
              <a:rPr lang="en-US" sz="1800" b="1" dirty="0">
                <a:latin typeface="+mn-lt"/>
                <a:cs typeface="Calibri" panose="020F0502020204030204" pitchFamily="34" charset="0"/>
                <a:sym typeface="Wingdings" pitchFamily="2" charset="2"/>
              </a:rPr>
              <a:t> </a:t>
            </a:r>
            <a:r>
              <a:rPr lang="en-US" sz="1800" b="1" dirty="0" err="1">
                <a:latin typeface="+mn-lt"/>
                <a:cs typeface="Calibri" panose="020F0502020204030204" pitchFamily="34" charset="0"/>
                <a:sym typeface="Wingdings" pitchFamily="2" charset="2"/>
              </a:rPr>
              <a:t>wird</a:t>
            </a:r>
            <a:r>
              <a:rPr lang="en-US" sz="1800" b="1" dirty="0">
                <a:latin typeface="+mn-lt"/>
                <a:cs typeface="Calibri" panose="020F0502020204030204" pitchFamily="34" charset="0"/>
                <a:sym typeface="Wingdings" pitchFamily="2" charset="2"/>
              </a:rPr>
              <a:t> die deutsche </a:t>
            </a:r>
            <a:r>
              <a:rPr lang="en-US" sz="1800" b="1" dirty="0" err="1">
                <a:latin typeface="+mn-lt"/>
                <a:cs typeface="Calibri" panose="020F0502020204030204" pitchFamily="34" charset="0"/>
                <a:sym typeface="Wingdings" pitchFamily="2" charset="2"/>
              </a:rPr>
              <a:t>Sprache</a:t>
            </a:r>
            <a:r>
              <a:rPr lang="en-US" sz="1800" b="1" dirty="0">
                <a:latin typeface="+mn-lt"/>
                <a:cs typeface="Calibri" panose="020F0502020204030204" pitchFamily="34" charset="0"/>
                <a:sym typeface="Wingdings" pitchFamily="2" charset="2"/>
              </a:rPr>
              <a:t> </a:t>
            </a:r>
            <a:r>
              <a:rPr lang="en-US" sz="1800" b="1" dirty="0" err="1">
                <a:latin typeface="+mn-lt"/>
                <a:cs typeface="Calibri" panose="020F0502020204030204" pitchFamily="34" charset="0"/>
                <a:sym typeface="Wingdings" pitchFamily="2" charset="2"/>
              </a:rPr>
              <a:t>gelernt</a:t>
            </a:r>
            <a:r>
              <a:rPr lang="en-US" sz="1800" b="1" dirty="0">
                <a:latin typeface="+mn-lt"/>
                <a:cs typeface="Calibri" panose="020F0502020204030204" pitchFamily="34" charset="0"/>
                <a:sym typeface="Wingdings" pitchFamily="2" charset="2"/>
              </a:rPr>
              <a:t> und </a:t>
            </a:r>
            <a:r>
              <a:rPr lang="en-US" sz="1800" b="1" dirty="0" err="1">
                <a:latin typeface="+mn-lt"/>
                <a:cs typeface="Calibri" panose="020F0502020204030204" pitchFamily="34" charset="0"/>
                <a:sym typeface="Wingdings" pitchFamily="2" charset="2"/>
              </a:rPr>
              <a:t>gezielt</a:t>
            </a:r>
            <a:r>
              <a:rPr lang="en-US" sz="1800" b="1" dirty="0">
                <a:latin typeface="+mn-lt"/>
                <a:cs typeface="Calibri" panose="020F0502020204030204" pitchFamily="34" charset="0"/>
                <a:sym typeface="Wingdings" pitchFamily="2" charset="2"/>
              </a:rPr>
              <a:t> </a:t>
            </a:r>
            <a:r>
              <a:rPr lang="en-US" sz="1800" b="1" dirty="0" err="1">
                <a:latin typeface="+mn-lt"/>
                <a:cs typeface="Calibri" panose="020F0502020204030204" pitchFamily="34" charset="0"/>
                <a:sym typeface="Wingdings" pitchFamily="2" charset="2"/>
              </a:rPr>
              <a:t>gefördert</a:t>
            </a:r>
            <a:r>
              <a:rPr lang="en-US" sz="1800" b="1" dirty="0">
                <a:latin typeface="+mn-lt"/>
                <a:cs typeface="Calibri" panose="020F0502020204030204" pitchFamily="34" charset="0"/>
                <a:sym typeface="Wingdings" pitchFamily="2" charset="2"/>
              </a:rPr>
              <a:t>.</a:t>
            </a:r>
            <a:endParaRPr lang="en-US" sz="1800" b="1" dirty="0">
              <a:latin typeface="+mn-lt"/>
              <a:cs typeface="Calibri" panose="020F0502020204030204" pitchFamily="34" charset="0"/>
            </a:endParaRPr>
          </a:p>
          <a:p>
            <a:pPr indent="0" defTabSz="914400">
              <a:lnSpc>
                <a:spcPct val="118000"/>
              </a:lnSpc>
              <a:buNone/>
            </a:pPr>
            <a:endParaRPr lang="de-DE" sz="1800" b="0" strike="noStrike" spc="-1" dirty="0">
              <a:solidFill>
                <a:schemeClr val="dk1"/>
              </a:solidFill>
              <a:latin typeface="Arial"/>
            </a:endParaRPr>
          </a:p>
          <a:p>
            <a:pPr indent="0" defTabSz="914400">
              <a:lnSpc>
                <a:spcPct val="118000"/>
              </a:lnSpc>
              <a:buNone/>
            </a:pPr>
            <a:endParaRPr lang="de-DE" sz="1800" b="0" strike="noStrike" spc="-1" dirty="0">
              <a:solidFill>
                <a:schemeClr val="dk1"/>
              </a:solidFill>
              <a:latin typeface="Arial"/>
            </a:endParaRPr>
          </a:p>
          <a:p>
            <a:pPr marL="108000" indent="0" defTabSz="914400">
              <a:lnSpc>
                <a:spcPct val="118000"/>
              </a:lnSpc>
              <a:buNone/>
              <a:tabLst>
                <a:tab pos="0" algn="l"/>
              </a:tabLst>
            </a:pPr>
            <a:endParaRPr lang="de-DE" sz="1800" b="0" strike="noStrike" spc="-1" dirty="0">
              <a:solidFill>
                <a:schemeClr val="dk1"/>
              </a:solidFill>
              <a:latin typeface="Arial"/>
            </a:endParaRPr>
          </a:p>
          <a:p>
            <a:pPr marL="108000" indent="0" defTabSz="914400">
              <a:lnSpc>
                <a:spcPct val="118000"/>
              </a:lnSpc>
              <a:buNone/>
              <a:tabLst>
                <a:tab pos="0" algn="l"/>
              </a:tabLst>
            </a:pPr>
            <a:endParaRPr lang="de-DE" sz="1800" b="0" strike="noStrike" spc="-1" dirty="0">
              <a:solidFill>
                <a:schemeClr val="dk1"/>
              </a:solidFill>
              <a:latin typeface="Arial"/>
            </a:endParaRPr>
          </a:p>
        </p:txBody>
      </p:sp>
      <p:pic>
        <p:nvPicPr>
          <p:cNvPr id="2" name="Grafik 1">
            <a:extLst>
              <a:ext uri="{FF2B5EF4-FFF2-40B4-BE49-F238E27FC236}">
                <a16:creationId xmlns:a16="http://schemas.microsoft.com/office/drawing/2014/main" id="{3ADEE717-D187-510D-4E7C-77F967BE7D20}"/>
              </a:ext>
            </a:extLst>
          </p:cNvPr>
          <p:cNvPicPr>
            <a:picLocks noChangeAspect="1"/>
          </p:cNvPicPr>
          <p:nvPr/>
        </p:nvPicPr>
        <p:blipFill>
          <a:blip r:embed="rId3">
            <a:extLst>
              <a:ext uri="{28A0092B-C50C-407E-A947-70E740481C1C}">
                <a14:useLocalDpi xmlns:a14="http://schemas.microsoft.com/office/drawing/2010/main" val="0"/>
              </a:ext>
            </a:extLst>
          </a:blip>
          <a:srcRect t="26216" b="5747"/>
          <a:stretch/>
        </p:blipFill>
        <p:spPr>
          <a:xfrm>
            <a:off x="5365376" y="3275918"/>
            <a:ext cx="3630706" cy="1852674"/>
          </a:xfrm>
          <a:prstGeom prst="rect">
            <a:avLst/>
          </a:prstGeom>
        </p:spPr>
      </p:pic>
      <p:sp>
        <p:nvSpPr>
          <p:cNvPr id="3" name="Datumsplatzhalter 2">
            <a:extLst>
              <a:ext uri="{FF2B5EF4-FFF2-40B4-BE49-F238E27FC236}">
                <a16:creationId xmlns:a16="http://schemas.microsoft.com/office/drawing/2014/main" id="{094BFC45-C788-267A-89E0-C37B917D3DEF}"/>
              </a:ext>
            </a:extLst>
          </p:cNvPr>
          <p:cNvSpPr>
            <a:spLocks noGrp="1"/>
          </p:cNvSpPr>
          <p:nvPr>
            <p:ph type="dt" idx="18"/>
          </p:nvPr>
        </p:nvSpPr>
        <p:spPr/>
        <p:txBody>
          <a:bodyPr/>
          <a:lstStyle/>
          <a:p>
            <a:r>
              <a:rPr lang="de-DE"/>
              <a:t>30.09.2025</a:t>
            </a:r>
          </a:p>
        </p:txBody>
      </p:sp>
      <p:sp>
        <p:nvSpPr>
          <p:cNvPr id="4" name="Fußzeilenplatzhalter 3">
            <a:extLst>
              <a:ext uri="{FF2B5EF4-FFF2-40B4-BE49-F238E27FC236}">
                <a16:creationId xmlns:a16="http://schemas.microsoft.com/office/drawing/2014/main" id="{8ABAA66B-B1A4-990B-AC8E-2A04138D272F}"/>
              </a:ext>
            </a:extLst>
          </p:cNvPr>
          <p:cNvSpPr>
            <a:spLocks noGrp="1"/>
          </p:cNvSpPr>
          <p:nvPr>
            <p:ph type="ftr" idx="16"/>
          </p:nvPr>
        </p:nvSpPr>
        <p:spPr>
          <a:xfrm>
            <a:off x="2483999" y="6439320"/>
            <a:ext cx="4764939" cy="239760"/>
          </a:xfrm>
        </p:spPr>
        <p:txBody>
          <a:bodyPr/>
          <a:lstStyle/>
          <a:p>
            <a:r>
              <a:rPr lang="de-DE" dirty="0"/>
              <a:t>Pädagogisches </a:t>
            </a:r>
            <a:r>
              <a:rPr lang="de-DE" dirty="0" err="1"/>
              <a:t>Translanguaging</a:t>
            </a:r>
            <a:r>
              <a:rPr lang="de-DE" dirty="0"/>
              <a:t> als Ansatz zur Mehrsprachigkeitsförderung im Unterricht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0">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60AFB-583C-7C80-84CF-213F13AE6055}"/>
            </a:ext>
          </a:extLst>
        </p:cNvPr>
        <p:cNvGrpSpPr/>
        <p:nvPr/>
      </p:nvGrpSpPr>
      <p:grpSpPr>
        <a:xfrm>
          <a:off x="0" y="0"/>
          <a:ext cx="0" cy="0"/>
          <a:chOff x="0" y="0"/>
          <a:chExt cx="0" cy="0"/>
        </a:xfrm>
      </p:grpSpPr>
      <p:sp>
        <p:nvSpPr>
          <p:cNvPr id="368" name="Foliennummernplatzhalter 5">
            <a:extLst>
              <a:ext uri="{FF2B5EF4-FFF2-40B4-BE49-F238E27FC236}">
                <a16:creationId xmlns:a16="http://schemas.microsoft.com/office/drawing/2014/main" id="{28ECD4E6-C845-C9E4-A012-125ECE7CA8CA}"/>
              </a:ext>
            </a:extLst>
          </p:cNvPr>
          <p:cNvSpPr/>
          <p:nvPr/>
        </p:nvSpPr>
        <p:spPr>
          <a:xfrm>
            <a:off x="324000" y="6453360"/>
            <a:ext cx="932040" cy="21312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defTabSz="914400">
              <a:lnSpc>
                <a:spcPct val="100000"/>
              </a:lnSpc>
              <a:tabLst>
                <a:tab pos="0" algn="l"/>
              </a:tabLst>
            </a:pPr>
            <a:fld id="{88350518-1D51-4127-AA99-6533921C1650}" type="slidenum">
              <a:rPr lang="de-DE" sz="800" b="1" strike="noStrike" spc="-1">
                <a:solidFill>
                  <a:srgbClr val="000000"/>
                </a:solidFill>
                <a:latin typeface="Arial"/>
                <a:ea typeface="DejaVu Sans"/>
              </a:rPr>
              <a:t>8</a:t>
            </a:fld>
            <a:endParaRPr lang="en-US" sz="800" b="0" strike="noStrike" spc="-1">
              <a:solidFill>
                <a:srgbClr val="000000"/>
              </a:solidFill>
              <a:latin typeface="Calibri"/>
            </a:endParaRPr>
          </a:p>
        </p:txBody>
      </p:sp>
      <p:sp>
        <p:nvSpPr>
          <p:cNvPr id="369" name="PlaceHolder 1">
            <a:extLst>
              <a:ext uri="{FF2B5EF4-FFF2-40B4-BE49-F238E27FC236}">
                <a16:creationId xmlns:a16="http://schemas.microsoft.com/office/drawing/2014/main" id="{DE99A369-9594-9382-B84E-D60114E35B18}"/>
              </a:ext>
            </a:extLst>
          </p:cNvPr>
          <p:cNvSpPr>
            <a:spLocks noGrp="1"/>
          </p:cNvSpPr>
          <p:nvPr>
            <p:ph type="title"/>
          </p:nvPr>
        </p:nvSpPr>
        <p:spPr>
          <a:xfrm>
            <a:off x="324000" y="403200"/>
            <a:ext cx="8494920" cy="1078920"/>
          </a:xfrm>
          <a:prstGeom prst="rect">
            <a:avLst/>
          </a:prstGeom>
          <a:noFill/>
          <a:ln w="0">
            <a:noFill/>
          </a:ln>
        </p:spPr>
        <p:txBody>
          <a:bodyPr lIns="0" tIns="0" rIns="0" bIns="0" anchor="ctr">
            <a:noAutofit/>
          </a:bodyPr>
          <a:lstStyle/>
          <a:p>
            <a:pPr indent="0" defTabSz="914400">
              <a:lnSpc>
                <a:spcPct val="90000"/>
              </a:lnSpc>
              <a:buNone/>
              <a:tabLst>
                <a:tab pos="0" algn="l"/>
              </a:tabLst>
            </a:pPr>
            <a:r>
              <a:rPr lang="de-DE" sz="2400" b="1" u="sng" strike="noStrike" spc="-1" dirty="0">
                <a:solidFill>
                  <a:srgbClr val="000000"/>
                </a:solidFill>
                <a:uFill>
                  <a:solidFill>
                    <a:srgbClr val="009AD1"/>
                  </a:solidFill>
                </a:uFill>
                <a:latin typeface="Arial"/>
                <a:ea typeface="DejaVu Sans"/>
              </a:rPr>
              <a:t>Pädagogisches </a:t>
            </a:r>
            <a:r>
              <a:rPr lang="de-DE" sz="2400" b="1" u="sng" strike="noStrike" spc="-1" dirty="0" err="1">
                <a:solidFill>
                  <a:srgbClr val="000000"/>
                </a:solidFill>
                <a:uFill>
                  <a:solidFill>
                    <a:srgbClr val="009AD1"/>
                  </a:solidFill>
                </a:uFill>
                <a:latin typeface="Arial"/>
                <a:ea typeface="DejaVu Sans"/>
              </a:rPr>
              <a:t>Translanguaging</a:t>
            </a:r>
            <a:endParaRPr lang="de-DE" sz="2400" b="0" strike="noStrike" spc="-1" dirty="0">
              <a:solidFill>
                <a:schemeClr val="dk1"/>
              </a:solidFill>
              <a:latin typeface="Arial"/>
            </a:endParaRPr>
          </a:p>
        </p:txBody>
      </p:sp>
      <p:sp>
        <p:nvSpPr>
          <p:cNvPr id="370" name="PlaceHolder 2">
            <a:extLst>
              <a:ext uri="{FF2B5EF4-FFF2-40B4-BE49-F238E27FC236}">
                <a16:creationId xmlns:a16="http://schemas.microsoft.com/office/drawing/2014/main" id="{5FCEACCB-6354-2E00-8885-6F351219365C}"/>
              </a:ext>
            </a:extLst>
          </p:cNvPr>
          <p:cNvSpPr>
            <a:spLocks noGrp="1"/>
          </p:cNvSpPr>
          <p:nvPr>
            <p:ph/>
          </p:nvPr>
        </p:nvSpPr>
        <p:spPr>
          <a:xfrm>
            <a:off x="324000" y="1482480"/>
            <a:ext cx="8494920" cy="4683240"/>
          </a:xfrm>
          <a:prstGeom prst="rect">
            <a:avLst/>
          </a:prstGeom>
          <a:noFill/>
          <a:ln w="0">
            <a:noFill/>
          </a:ln>
        </p:spPr>
        <p:txBody>
          <a:bodyPr lIns="0" tIns="0" rIns="0" bIns="0" anchor="t">
            <a:normAutofit/>
          </a:bodyPr>
          <a:lstStyle/>
          <a:p>
            <a:pPr marL="285750" indent="-285750" defTabSz="685800">
              <a:lnSpc>
                <a:spcPct val="118000"/>
              </a:lnSpc>
              <a:buClr>
                <a:schemeClr val="accent1"/>
              </a:buClr>
              <a:buFont typeface="Symbol" pitchFamily="2" charset="2"/>
              <a:buChar char="-"/>
              <a:tabLst>
                <a:tab pos="0" algn="l"/>
              </a:tabLst>
            </a:pPr>
            <a:endParaRPr lang="de-DE" sz="1800" spc="-1" dirty="0">
              <a:solidFill>
                <a:schemeClr val="dk1"/>
              </a:solidFill>
              <a:latin typeface="+mn-lt"/>
              <a:cs typeface="Calibri" panose="020F0502020204030204" pitchFamily="34" charset="0"/>
            </a:endParaRPr>
          </a:p>
          <a:p>
            <a:pPr marL="81000" defTabSz="685800">
              <a:lnSpc>
                <a:spcPct val="118000"/>
              </a:lnSpc>
              <a:buClr>
                <a:schemeClr val="accent1"/>
              </a:buClr>
              <a:tabLst>
                <a:tab pos="0" algn="l"/>
              </a:tabLst>
            </a:pPr>
            <a:r>
              <a:rPr lang="de-DE" sz="1800" b="1" spc="-1" dirty="0">
                <a:solidFill>
                  <a:schemeClr val="dk1"/>
                </a:solidFill>
                <a:latin typeface="+mn-lt"/>
                <a:cs typeface="Calibri" panose="020F0502020204030204" pitchFamily="34" charset="0"/>
              </a:rPr>
              <a:t>Motivation</a:t>
            </a:r>
            <a:r>
              <a:rPr lang="de-DE" sz="1800" spc="-1" dirty="0">
                <a:solidFill>
                  <a:schemeClr val="dk1"/>
                </a:solidFill>
                <a:latin typeface="+mn-lt"/>
                <a:cs typeface="Calibri" panose="020F0502020204030204" pitchFamily="34" charset="0"/>
              </a:rPr>
              <a:t>: Studien haben gezeigt, dass der Ansatz</a:t>
            </a:r>
          </a:p>
          <a:p>
            <a:pPr marL="366750" indent="-285750" defTabSz="685800">
              <a:lnSpc>
                <a:spcPct val="118000"/>
              </a:lnSpc>
              <a:buClr>
                <a:schemeClr val="accent1"/>
              </a:buClr>
              <a:buFont typeface="Symbol" pitchFamily="2" charset="2"/>
              <a:buChar char="-"/>
              <a:tabLst>
                <a:tab pos="0" algn="l"/>
              </a:tabLst>
            </a:pPr>
            <a:endParaRPr lang="de-DE" sz="1800" spc="-1" dirty="0">
              <a:solidFill>
                <a:schemeClr val="dk1"/>
              </a:solidFill>
              <a:latin typeface="+mn-lt"/>
              <a:cs typeface="Calibri" panose="020F0502020204030204" pitchFamily="34" charset="0"/>
            </a:endParaRPr>
          </a:p>
          <a:p>
            <a:pPr marL="770310" indent="-476280" defTabSz="685800">
              <a:lnSpc>
                <a:spcPct val="118000"/>
              </a:lnSpc>
              <a:buClr>
                <a:schemeClr val="accent1"/>
              </a:buClr>
              <a:buFont typeface="Symbol" pitchFamily="2" charset="2"/>
              <a:buChar char="-"/>
              <a:tabLst>
                <a:tab pos="0" algn="l"/>
              </a:tabLst>
            </a:pPr>
            <a:r>
              <a:rPr lang="de-DE" sz="1800" spc="-1" dirty="0">
                <a:solidFill>
                  <a:schemeClr val="dk1"/>
                </a:solidFill>
                <a:latin typeface="+mn-lt"/>
                <a:cs typeface="Calibri" panose="020F0502020204030204" pitchFamily="34" charset="0"/>
              </a:rPr>
              <a:t>ein </a:t>
            </a:r>
            <a:r>
              <a:rPr lang="de-DE" sz="1800" b="1" spc="-1" dirty="0">
                <a:solidFill>
                  <a:schemeClr val="dk1"/>
                </a:solidFill>
                <a:latin typeface="+mn-lt"/>
                <a:cs typeface="Calibri" panose="020F0502020204030204" pitchFamily="34" charset="0"/>
              </a:rPr>
              <a:t>tieferes Verständnis von Inhalten </a:t>
            </a:r>
            <a:r>
              <a:rPr lang="de-DE" sz="1800" spc="-1" dirty="0">
                <a:solidFill>
                  <a:schemeClr val="dk1"/>
                </a:solidFill>
                <a:latin typeface="+mn-lt"/>
                <a:cs typeface="Calibri" panose="020F0502020204030204" pitchFamily="34" charset="0"/>
              </a:rPr>
              <a:t>wie z.B. von Leseverstehen fördert (Lewis et al., 2012; Williams, 1994)</a:t>
            </a:r>
          </a:p>
          <a:p>
            <a:pPr marL="579780" indent="-285750" defTabSz="685800">
              <a:lnSpc>
                <a:spcPct val="118000"/>
              </a:lnSpc>
              <a:buClr>
                <a:schemeClr val="accent1"/>
              </a:buClr>
              <a:buFont typeface="Symbol" pitchFamily="2" charset="2"/>
              <a:buChar char="-"/>
              <a:tabLst>
                <a:tab pos="0" algn="l"/>
              </a:tabLst>
            </a:pPr>
            <a:endParaRPr lang="de-DE" sz="1800" spc="-1" dirty="0">
              <a:solidFill>
                <a:schemeClr val="dk1"/>
              </a:solidFill>
              <a:latin typeface="+mn-lt"/>
              <a:cs typeface="Calibri" panose="020F0502020204030204" pitchFamily="34" charset="0"/>
            </a:endParaRPr>
          </a:p>
          <a:p>
            <a:pPr marL="770310" indent="-476280" defTabSz="685800">
              <a:lnSpc>
                <a:spcPct val="118000"/>
              </a:lnSpc>
              <a:buClr>
                <a:schemeClr val="accent1"/>
              </a:buClr>
              <a:buFont typeface="Symbol" pitchFamily="2" charset="2"/>
              <a:buChar char="-"/>
              <a:tabLst>
                <a:tab pos="0" algn="l"/>
              </a:tabLst>
            </a:pPr>
            <a:r>
              <a:rPr lang="de-DE" sz="1800" spc="-1" dirty="0">
                <a:solidFill>
                  <a:schemeClr val="dk1"/>
                </a:solidFill>
                <a:latin typeface="+mn-lt"/>
                <a:cs typeface="Calibri" panose="020F0502020204030204" pitchFamily="34" charset="0"/>
              </a:rPr>
              <a:t>einen positiven Einfluss auf den </a:t>
            </a:r>
            <a:r>
              <a:rPr lang="de-DE" sz="1800" b="1" spc="-1" dirty="0">
                <a:solidFill>
                  <a:schemeClr val="dk1"/>
                </a:solidFill>
                <a:latin typeface="+mn-lt"/>
                <a:cs typeface="Calibri" panose="020F0502020204030204" pitchFamily="34" charset="0"/>
              </a:rPr>
              <a:t>Wortschatzerwerb</a:t>
            </a:r>
            <a:r>
              <a:rPr lang="de-DE" sz="1800" spc="-1" dirty="0">
                <a:solidFill>
                  <a:schemeClr val="dk1"/>
                </a:solidFill>
                <a:latin typeface="+mn-lt"/>
                <a:cs typeface="Calibri" panose="020F0502020204030204" pitchFamily="34" charset="0"/>
              </a:rPr>
              <a:t> haben kann (Busse et al., 2020)</a:t>
            </a:r>
          </a:p>
          <a:p>
            <a:pPr marL="579780" indent="-285750" defTabSz="685800">
              <a:lnSpc>
                <a:spcPct val="118000"/>
              </a:lnSpc>
              <a:buClr>
                <a:schemeClr val="accent1"/>
              </a:buClr>
              <a:buFont typeface="Symbol" pitchFamily="2" charset="2"/>
              <a:buChar char="-"/>
              <a:tabLst>
                <a:tab pos="0" algn="l"/>
              </a:tabLst>
            </a:pPr>
            <a:endParaRPr lang="de-DE" sz="1800" spc="-1" dirty="0">
              <a:solidFill>
                <a:schemeClr val="dk1"/>
              </a:solidFill>
              <a:latin typeface="+mn-lt"/>
              <a:cs typeface="Calibri" panose="020F0502020204030204" pitchFamily="34" charset="0"/>
            </a:endParaRPr>
          </a:p>
          <a:p>
            <a:pPr marL="770310" indent="-476280" defTabSz="685800">
              <a:lnSpc>
                <a:spcPct val="118000"/>
              </a:lnSpc>
              <a:buClr>
                <a:schemeClr val="accent1"/>
              </a:buClr>
              <a:buFont typeface="Symbol" pitchFamily="2" charset="2"/>
              <a:buChar char="-"/>
              <a:tabLst>
                <a:tab pos="0" algn="l"/>
              </a:tabLst>
            </a:pPr>
            <a:r>
              <a:rPr lang="de-DE" sz="1800" spc="-1" dirty="0">
                <a:solidFill>
                  <a:schemeClr val="dk1"/>
                </a:solidFill>
                <a:latin typeface="+mn-lt"/>
                <a:cs typeface="Calibri" panose="020F0502020204030204" pitchFamily="34" charset="0"/>
              </a:rPr>
              <a:t>positive Auswirkungen auf der Ebene des </a:t>
            </a:r>
            <a:r>
              <a:rPr lang="de-DE" sz="1800" b="1" spc="-1" dirty="0">
                <a:solidFill>
                  <a:schemeClr val="dk1"/>
                </a:solidFill>
                <a:latin typeface="+mn-lt"/>
                <a:cs typeface="Calibri" panose="020F0502020204030204" pitchFamily="34" charset="0"/>
              </a:rPr>
              <a:t>morphologischen Bewusstseins </a:t>
            </a:r>
            <a:r>
              <a:rPr lang="de-DE" sz="1800" spc="-1" dirty="0">
                <a:solidFill>
                  <a:schemeClr val="dk1"/>
                </a:solidFill>
                <a:latin typeface="+mn-lt"/>
                <a:cs typeface="Calibri" panose="020F0502020204030204" pitchFamily="34" charset="0"/>
              </a:rPr>
              <a:t>und auf der </a:t>
            </a:r>
            <a:r>
              <a:rPr lang="de-DE" sz="1800" b="1" spc="-1" dirty="0">
                <a:solidFill>
                  <a:schemeClr val="dk1"/>
                </a:solidFill>
                <a:latin typeface="+mn-lt"/>
                <a:cs typeface="Calibri" panose="020F0502020204030204" pitchFamily="34" charset="0"/>
              </a:rPr>
              <a:t>syntaktischen Ebene </a:t>
            </a:r>
            <a:r>
              <a:rPr lang="de-DE" sz="1800" spc="-1" dirty="0">
                <a:solidFill>
                  <a:schemeClr val="dk1"/>
                </a:solidFill>
                <a:latin typeface="+mn-lt"/>
                <a:cs typeface="Calibri" panose="020F0502020204030204" pitchFamily="34" charset="0"/>
              </a:rPr>
              <a:t>haben kann (Hopp &amp; Thoma, 2021)</a:t>
            </a:r>
          </a:p>
          <a:p>
            <a:pPr indent="0" defTabSz="914400">
              <a:lnSpc>
                <a:spcPct val="118000"/>
              </a:lnSpc>
              <a:buNone/>
            </a:pPr>
            <a:endParaRPr lang="de-DE" sz="1800" b="0" strike="noStrike" spc="-1" dirty="0">
              <a:solidFill>
                <a:schemeClr val="dk1"/>
              </a:solidFill>
              <a:latin typeface="Arial"/>
            </a:endParaRPr>
          </a:p>
          <a:p>
            <a:pPr indent="0" defTabSz="914400">
              <a:lnSpc>
                <a:spcPct val="118000"/>
              </a:lnSpc>
              <a:buNone/>
            </a:pPr>
            <a:endParaRPr lang="de-DE" sz="1800" b="0" strike="noStrike" spc="-1" dirty="0">
              <a:solidFill>
                <a:schemeClr val="dk1"/>
              </a:solidFill>
              <a:latin typeface="Arial"/>
            </a:endParaRPr>
          </a:p>
          <a:p>
            <a:pPr marL="108000" indent="0" defTabSz="914400">
              <a:lnSpc>
                <a:spcPct val="118000"/>
              </a:lnSpc>
              <a:buNone/>
              <a:tabLst>
                <a:tab pos="0" algn="l"/>
              </a:tabLst>
            </a:pPr>
            <a:endParaRPr lang="de-DE" sz="1800" b="0" strike="noStrike" spc="-1" dirty="0">
              <a:solidFill>
                <a:schemeClr val="dk1"/>
              </a:solidFill>
              <a:latin typeface="Arial"/>
            </a:endParaRPr>
          </a:p>
          <a:p>
            <a:pPr marL="108000" indent="0" defTabSz="914400">
              <a:lnSpc>
                <a:spcPct val="118000"/>
              </a:lnSpc>
              <a:buNone/>
              <a:tabLst>
                <a:tab pos="0" algn="l"/>
              </a:tabLst>
            </a:pPr>
            <a:endParaRPr lang="de-DE" sz="1800" b="0" strike="noStrike" spc="-1" dirty="0">
              <a:solidFill>
                <a:schemeClr val="dk1"/>
              </a:solidFill>
              <a:latin typeface="Arial"/>
            </a:endParaRPr>
          </a:p>
        </p:txBody>
      </p:sp>
      <p:sp>
        <p:nvSpPr>
          <p:cNvPr id="2" name="Datumsplatzhalter 1">
            <a:extLst>
              <a:ext uri="{FF2B5EF4-FFF2-40B4-BE49-F238E27FC236}">
                <a16:creationId xmlns:a16="http://schemas.microsoft.com/office/drawing/2014/main" id="{A52ACDC7-2D83-3407-C4F8-2CF488B827F2}"/>
              </a:ext>
            </a:extLst>
          </p:cNvPr>
          <p:cNvSpPr>
            <a:spLocks noGrp="1"/>
          </p:cNvSpPr>
          <p:nvPr>
            <p:ph type="dt" idx="18"/>
          </p:nvPr>
        </p:nvSpPr>
        <p:spPr/>
        <p:txBody>
          <a:bodyPr/>
          <a:lstStyle/>
          <a:p>
            <a:r>
              <a:rPr lang="de-DE"/>
              <a:t>30.09.2025</a:t>
            </a:r>
          </a:p>
        </p:txBody>
      </p:sp>
      <p:sp>
        <p:nvSpPr>
          <p:cNvPr id="3" name="Fußzeilenplatzhalter 2">
            <a:extLst>
              <a:ext uri="{FF2B5EF4-FFF2-40B4-BE49-F238E27FC236}">
                <a16:creationId xmlns:a16="http://schemas.microsoft.com/office/drawing/2014/main" id="{C4FBAC98-1296-B8B5-D435-7B3622BA197D}"/>
              </a:ext>
            </a:extLst>
          </p:cNvPr>
          <p:cNvSpPr>
            <a:spLocks noGrp="1"/>
          </p:cNvSpPr>
          <p:nvPr>
            <p:ph type="ftr" idx="16"/>
          </p:nvPr>
        </p:nvSpPr>
        <p:spPr/>
        <p:txBody>
          <a:bodyPr/>
          <a:lstStyle/>
          <a:p>
            <a:r>
              <a:rPr lang="de-DE"/>
              <a:t>Pädagogisches Translanguaging als Ansatz zur Mehrsprachigkeitsförderung im Unterricht</a:t>
            </a:r>
          </a:p>
        </p:txBody>
      </p:sp>
    </p:spTree>
    <p:extLst>
      <p:ext uri="{BB962C8B-B14F-4D97-AF65-F5344CB8AC3E}">
        <p14:creationId xmlns:p14="http://schemas.microsoft.com/office/powerpoint/2010/main" val="351950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FC3D3-4792-6069-B9FF-38CBB5DD0630}"/>
            </a:ext>
          </a:extLst>
        </p:cNvPr>
        <p:cNvGrpSpPr/>
        <p:nvPr/>
      </p:nvGrpSpPr>
      <p:grpSpPr>
        <a:xfrm>
          <a:off x="0" y="0"/>
          <a:ext cx="0" cy="0"/>
          <a:chOff x="0" y="0"/>
          <a:chExt cx="0" cy="0"/>
        </a:xfrm>
      </p:grpSpPr>
      <p:sp>
        <p:nvSpPr>
          <p:cNvPr id="368" name="Foliennummernplatzhalter 5">
            <a:extLst>
              <a:ext uri="{FF2B5EF4-FFF2-40B4-BE49-F238E27FC236}">
                <a16:creationId xmlns:a16="http://schemas.microsoft.com/office/drawing/2014/main" id="{1FE9F937-E6CB-7CD5-D759-42DBCE64DF95}"/>
              </a:ext>
            </a:extLst>
          </p:cNvPr>
          <p:cNvSpPr/>
          <p:nvPr/>
        </p:nvSpPr>
        <p:spPr>
          <a:xfrm>
            <a:off x="324000" y="6453360"/>
            <a:ext cx="932040" cy="213120"/>
          </a:xfrm>
          <a:prstGeom prst="rect">
            <a:avLst/>
          </a:prstGeom>
          <a:noFill/>
          <a:ln w="0">
            <a:noFill/>
          </a:ln>
        </p:spPr>
        <p:style>
          <a:lnRef idx="0">
            <a:scrgbClr r="0" g="0" b="0"/>
          </a:lnRef>
          <a:fillRef idx="0">
            <a:scrgbClr r="0" g="0" b="0"/>
          </a:fillRef>
          <a:effectRef idx="0">
            <a:scrgbClr r="0" g="0" b="0"/>
          </a:effectRef>
          <a:fontRef idx="minor"/>
        </p:style>
        <p:txBody>
          <a:bodyPr lIns="0" tIns="0" rIns="0" bIns="54000" anchor="b">
            <a:noAutofit/>
          </a:bodyPr>
          <a:lstStyle/>
          <a:p>
            <a:pPr defTabSz="914400">
              <a:lnSpc>
                <a:spcPct val="100000"/>
              </a:lnSpc>
              <a:tabLst>
                <a:tab pos="0" algn="l"/>
              </a:tabLst>
            </a:pPr>
            <a:fld id="{88350518-1D51-4127-AA99-6533921C1650}" type="slidenum">
              <a:rPr lang="de-DE" sz="800" b="1" strike="noStrike" spc="-1">
                <a:solidFill>
                  <a:srgbClr val="000000"/>
                </a:solidFill>
                <a:latin typeface="Arial"/>
                <a:ea typeface="DejaVu Sans"/>
              </a:rPr>
              <a:t>9</a:t>
            </a:fld>
            <a:endParaRPr lang="en-US" sz="800" b="0" strike="noStrike" spc="-1">
              <a:solidFill>
                <a:srgbClr val="000000"/>
              </a:solidFill>
              <a:latin typeface="Calibri"/>
            </a:endParaRPr>
          </a:p>
        </p:txBody>
      </p:sp>
      <p:sp>
        <p:nvSpPr>
          <p:cNvPr id="369" name="PlaceHolder 1">
            <a:extLst>
              <a:ext uri="{FF2B5EF4-FFF2-40B4-BE49-F238E27FC236}">
                <a16:creationId xmlns:a16="http://schemas.microsoft.com/office/drawing/2014/main" id="{B3188BAE-5173-CA52-ECF1-27C00AB88B8D}"/>
              </a:ext>
            </a:extLst>
          </p:cNvPr>
          <p:cNvSpPr>
            <a:spLocks noGrp="1"/>
          </p:cNvSpPr>
          <p:nvPr>
            <p:ph type="title"/>
          </p:nvPr>
        </p:nvSpPr>
        <p:spPr>
          <a:xfrm>
            <a:off x="324000" y="403200"/>
            <a:ext cx="8494920" cy="1078920"/>
          </a:xfrm>
          <a:prstGeom prst="rect">
            <a:avLst/>
          </a:prstGeom>
          <a:noFill/>
          <a:ln w="0">
            <a:noFill/>
          </a:ln>
        </p:spPr>
        <p:txBody>
          <a:bodyPr lIns="0" tIns="0" rIns="0" bIns="0" anchor="ctr">
            <a:noAutofit/>
          </a:bodyPr>
          <a:lstStyle/>
          <a:p>
            <a:pPr indent="0" defTabSz="914400">
              <a:lnSpc>
                <a:spcPct val="90000"/>
              </a:lnSpc>
              <a:buNone/>
              <a:tabLst>
                <a:tab pos="0" algn="l"/>
              </a:tabLst>
            </a:pPr>
            <a:r>
              <a:rPr lang="de-DE" sz="2400" b="1" u="sng" strike="noStrike" spc="-1" dirty="0">
                <a:solidFill>
                  <a:srgbClr val="000000"/>
                </a:solidFill>
                <a:uFill>
                  <a:solidFill>
                    <a:srgbClr val="009AD1"/>
                  </a:solidFill>
                </a:uFill>
                <a:latin typeface="Arial"/>
                <a:ea typeface="DejaVu Sans"/>
              </a:rPr>
              <a:t>Pädagogisches </a:t>
            </a:r>
            <a:r>
              <a:rPr lang="de-DE" sz="2400" b="1" u="sng" strike="noStrike" spc="-1" dirty="0" err="1">
                <a:solidFill>
                  <a:srgbClr val="000000"/>
                </a:solidFill>
                <a:uFill>
                  <a:solidFill>
                    <a:srgbClr val="009AD1"/>
                  </a:solidFill>
                </a:uFill>
                <a:latin typeface="Arial"/>
                <a:ea typeface="DejaVu Sans"/>
              </a:rPr>
              <a:t>Translanguaging</a:t>
            </a:r>
            <a:endParaRPr lang="de-DE" sz="2400" b="0" strike="noStrike" spc="-1" dirty="0">
              <a:solidFill>
                <a:schemeClr val="dk1"/>
              </a:solidFill>
              <a:latin typeface="Arial"/>
            </a:endParaRPr>
          </a:p>
        </p:txBody>
      </p:sp>
      <p:sp>
        <p:nvSpPr>
          <p:cNvPr id="370" name="PlaceHolder 2">
            <a:extLst>
              <a:ext uri="{FF2B5EF4-FFF2-40B4-BE49-F238E27FC236}">
                <a16:creationId xmlns:a16="http://schemas.microsoft.com/office/drawing/2014/main" id="{82EAE931-7260-B357-247E-C499ACEE74C0}"/>
              </a:ext>
            </a:extLst>
          </p:cNvPr>
          <p:cNvSpPr>
            <a:spLocks noGrp="1"/>
          </p:cNvSpPr>
          <p:nvPr>
            <p:ph/>
          </p:nvPr>
        </p:nvSpPr>
        <p:spPr>
          <a:xfrm>
            <a:off x="324000" y="1482480"/>
            <a:ext cx="8494920" cy="4683240"/>
          </a:xfrm>
          <a:prstGeom prst="rect">
            <a:avLst/>
          </a:prstGeom>
          <a:noFill/>
          <a:ln w="0">
            <a:noFill/>
          </a:ln>
        </p:spPr>
        <p:txBody>
          <a:bodyPr lIns="0" tIns="0" rIns="0" bIns="0" anchor="t">
            <a:normAutofit/>
          </a:bodyPr>
          <a:lstStyle/>
          <a:p>
            <a:pPr marL="285750" indent="-285750" defTabSz="685800">
              <a:lnSpc>
                <a:spcPct val="118000"/>
              </a:lnSpc>
              <a:buClr>
                <a:schemeClr val="accent1"/>
              </a:buClr>
              <a:buFont typeface="Symbol" pitchFamily="2" charset="2"/>
              <a:buChar char="-"/>
              <a:tabLst>
                <a:tab pos="0" algn="l"/>
              </a:tabLst>
            </a:pPr>
            <a:endParaRPr lang="de-DE" sz="1800" spc="-1" dirty="0">
              <a:solidFill>
                <a:schemeClr val="dk1"/>
              </a:solidFill>
              <a:latin typeface="+mn-lt"/>
              <a:cs typeface="Calibri" panose="020F0502020204030204" pitchFamily="34" charset="0"/>
            </a:endParaRPr>
          </a:p>
          <a:p>
            <a:pPr indent="0" defTabSz="914400">
              <a:lnSpc>
                <a:spcPct val="118000"/>
              </a:lnSpc>
              <a:buNone/>
            </a:pPr>
            <a:endParaRPr lang="de-DE" sz="1800" b="0" strike="noStrike" spc="-1" dirty="0">
              <a:solidFill>
                <a:schemeClr val="dk1"/>
              </a:solidFill>
              <a:latin typeface="Arial"/>
            </a:endParaRPr>
          </a:p>
          <a:p>
            <a:pPr indent="0" defTabSz="914400">
              <a:lnSpc>
                <a:spcPct val="118000"/>
              </a:lnSpc>
              <a:buNone/>
            </a:pPr>
            <a:endParaRPr lang="de-DE" sz="1800" b="0" strike="noStrike" spc="-1" dirty="0">
              <a:solidFill>
                <a:schemeClr val="dk1"/>
              </a:solidFill>
              <a:latin typeface="Arial"/>
            </a:endParaRPr>
          </a:p>
          <a:p>
            <a:pPr marL="108000" indent="0" defTabSz="914400">
              <a:lnSpc>
                <a:spcPct val="118000"/>
              </a:lnSpc>
              <a:buNone/>
              <a:tabLst>
                <a:tab pos="0" algn="l"/>
              </a:tabLst>
            </a:pPr>
            <a:endParaRPr lang="de-DE" sz="1800" b="0" strike="noStrike" spc="-1" dirty="0">
              <a:solidFill>
                <a:schemeClr val="dk1"/>
              </a:solidFill>
              <a:latin typeface="Arial"/>
            </a:endParaRPr>
          </a:p>
          <a:p>
            <a:pPr marL="108000" indent="0" defTabSz="914400">
              <a:lnSpc>
                <a:spcPct val="118000"/>
              </a:lnSpc>
              <a:buNone/>
              <a:tabLst>
                <a:tab pos="0" algn="l"/>
              </a:tabLst>
            </a:pPr>
            <a:endParaRPr lang="de-DE" sz="1800" b="0" strike="noStrike" spc="-1" dirty="0">
              <a:solidFill>
                <a:schemeClr val="dk1"/>
              </a:solidFill>
              <a:latin typeface="Arial"/>
            </a:endParaRPr>
          </a:p>
        </p:txBody>
      </p:sp>
      <p:sp>
        <p:nvSpPr>
          <p:cNvPr id="2" name="Datumsplatzhalter 1">
            <a:extLst>
              <a:ext uri="{FF2B5EF4-FFF2-40B4-BE49-F238E27FC236}">
                <a16:creationId xmlns:a16="http://schemas.microsoft.com/office/drawing/2014/main" id="{ED28FA16-F61E-DB4D-BAC3-37754947A89C}"/>
              </a:ext>
            </a:extLst>
          </p:cNvPr>
          <p:cNvSpPr>
            <a:spLocks noGrp="1"/>
          </p:cNvSpPr>
          <p:nvPr>
            <p:ph type="dt" idx="18"/>
          </p:nvPr>
        </p:nvSpPr>
        <p:spPr/>
        <p:txBody>
          <a:bodyPr/>
          <a:lstStyle/>
          <a:p>
            <a:r>
              <a:rPr lang="de-DE"/>
              <a:t>30.09.2025</a:t>
            </a:r>
          </a:p>
        </p:txBody>
      </p:sp>
      <p:sp>
        <p:nvSpPr>
          <p:cNvPr id="3" name="Fußzeilenplatzhalter 2">
            <a:extLst>
              <a:ext uri="{FF2B5EF4-FFF2-40B4-BE49-F238E27FC236}">
                <a16:creationId xmlns:a16="http://schemas.microsoft.com/office/drawing/2014/main" id="{23363C58-4E12-72B1-45C8-E53D990B592E}"/>
              </a:ext>
            </a:extLst>
          </p:cNvPr>
          <p:cNvSpPr>
            <a:spLocks noGrp="1"/>
          </p:cNvSpPr>
          <p:nvPr>
            <p:ph type="ftr" idx="16"/>
          </p:nvPr>
        </p:nvSpPr>
        <p:spPr/>
        <p:txBody>
          <a:bodyPr/>
          <a:lstStyle/>
          <a:p>
            <a:r>
              <a:rPr lang="de-DE"/>
              <a:t>Pädagogisches Translanguaging als Ansatz zur Mehrsprachigkeitsförderung im Unterricht</a:t>
            </a:r>
          </a:p>
        </p:txBody>
      </p:sp>
      <p:graphicFrame>
        <p:nvGraphicFramePr>
          <p:cNvPr id="4" name="Diagramm 3">
            <a:extLst>
              <a:ext uri="{FF2B5EF4-FFF2-40B4-BE49-F238E27FC236}">
                <a16:creationId xmlns:a16="http://schemas.microsoft.com/office/drawing/2014/main" id="{868BE92D-30F1-FFF6-5878-835583E0FA37}"/>
              </a:ext>
            </a:extLst>
          </p:cNvPr>
          <p:cNvGraphicFramePr/>
          <p:nvPr>
            <p:extLst>
              <p:ext uri="{D42A27DB-BD31-4B8C-83A1-F6EECF244321}">
                <p14:modId xmlns:p14="http://schemas.microsoft.com/office/powerpoint/2010/main" val="1687005465"/>
              </p:ext>
            </p:extLst>
          </p:nvPr>
        </p:nvGraphicFramePr>
        <p:xfrm>
          <a:off x="258144" y="1470654"/>
          <a:ext cx="4312281" cy="4273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258;p12">
            <a:extLst>
              <a:ext uri="{FF2B5EF4-FFF2-40B4-BE49-F238E27FC236}">
                <a16:creationId xmlns:a16="http://schemas.microsoft.com/office/drawing/2014/main" id="{09F26034-5AC6-CABD-6E61-BB538E660754}"/>
              </a:ext>
            </a:extLst>
          </p:cNvPr>
          <p:cNvSpPr txBox="1"/>
          <p:nvPr/>
        </p:nvSpPr>
        <p:spPr>
          <a:xfrm>
            <a:off x="4745469" y="1537850"/>
            <a:ext cx="4398531" cy="50474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Arial"/>
              <a:buNone/>
            </a:pPr>
            <a:r>
              <a:rPr lang="en-US" sz="2000" b="1" i="0" u="none" strike="noStrike" cap="none" dirty="0" err="1">
                <a:solidFill>
                  <a:srgbClr val="11323F"/>
                </a:solidFill>
                <a:latin typeface="Calibri" panose="020F0502020204030204" pitchFamily="34" charset="0"/>
                <a:cs typeface="Calibri" panose="020F0502020204030204" pitchFamily="34" charset="0"/>
                <a:sym typeface="Arial"/>
              </a:rPr>
              <a:t>Ergebnisse</a:t>
            </a:r>
            <a:r>
              <a:rPr lang="en-US" sz="2000" b="1" i="0" u="none" strike="noStrike" cap="none" dirty="0">
                <a:solidFill>
                  <a:srgbClr val="11323F"/>
                </a:solidFill>
                <a:latin typeface="Calibri" panose="020F0502020204030204" pitchFamily="34" charset="0"/>
                <a:cs typeface="Calibri" panose="020F0502020204030204" pitchFamily="34" charset="0"/>
                <a:sym typeface="Arial"/>
              </a:rPr>
              <a:t>:</a:t>
            </a:r>
            <a:endParaRPr lang="en-US" sz="2000" b="0" i="0" u="none" strike="noStrike" cap="none" dirty="0">
              <a:solidFill>
                <a:srgbClr val="000000"/>
              </a:solidFill>
              <a:latin typeface="Calibri" panose="020F0502020204030204" pitchFamily="34" charset="0"/>
              <a:cs typeface="Calibri" panose="020F0502020204030204" pitchFamily="34" charset="0"/>
              <a:sym typeface="Arial"/>
            </a:endParaRPr>
          </a:p>
          <a:p>
            <a:pPr marR="0" lvl="0" algn="just" rtl="0">
              <a:lnSpc>
                <a:spcPct val="100000"/>
              </a:lnSpc>
              <a:spcBef>
                <a:spcPts val="1200"/>
              </a:spcBef>
              <a:spcAft>
                <a:spcPts val="0"/>
              </a:spcAft>
              <a:buClr>
                <a:srgbClr val="11323F"/>
              </a:buClr>
              <a:buSzPts val="2400"/>
            </a:pPr>
            <a:r>
              <a:rPr lang="de-DE" sz="2000" b="0" i="0" u="none" strike="noStrike" cap="none" dirty="0">
                <a:solidFill>
                  <a:srgbClr val="000000"/>
                </a:solidFill>
                <a:latin typeface="Calibri" panose="020F0502020204030204" pitchFamily="34" charset="0"/>
                <a:cs typeface="Calibri" panose="020F0502020204030204" pitchFamily="34" charset="0"/>
                <a:sym typeface="Arial"/>
              </a:rPr>
              <a:t>Die Schüler, die an der Intervention teilnahmen, schnitten bei Tests zum produktiven und rezeptiven Wortschatz besser ab, obwohl sie aufgrund der zusätzlichen Zeit für die Einbeziehung der Herkunftssprachen weniger Zeit für Buchaktivitäten hatten.</a:t>
            </a:r>
          </a:p>
          <a:p>
            <a:pPr marR="0" lvl="0" algn="just" rtl="0">
              <a:lnSpc>
                <a:spcPct val="100000"/>
              </a:lnSpc>
              <a:spcBef>
                <a:spcPts val="1200"/>
              </a:spcBef>
              <a:spcAft>
                <a:spcPts val="0"/>
              </a:spcAft>
              <a:buClr>
                <a:srgbClr val="11323F"/>
              </a:buClr>
              <a:buSzPts val="2400"/>
            </a:pPr>
            <a:r>
              <a:rPr lang="de-DE" sz="2000" b="0" i="0" u="none" strike="noStrike" cap="none" dirty="0">
                <a:solidFill>
                  <a:srgbClr val="000000"/>
                </a:solidFill>
                <a:latin typeface="Calibri" panose="020F0502020204030204" pitchFamily="34" charset="0"/>
                <a:cs typeface="Calibri" panose="020F0502020204030204" pitchFamily="34" charset="0"/>
                <a:sym typeface="Wingdings" pitchFamily="2" charset="2"/>
              </a:rPr>
              <a:t> </a:t>
            </a:r>
            <a:r>
              <a:rPr lang="de-DE" sz="2000" b="0" i="0" u="none" strike="noStrike" cap="none" dirty="0">
                <a:solidFill>
                  <a:srgbClr val="000000"/>
                </a:solidFill>
                <a:latin typeface="Calibri" panose="020F0502020204030204" pitchFamily="34" charset="0"/>
                <a:cs typeface="Calibri" panose="020F0502020204030204" pitchFamily="34" charset="0"/>
                <a:sym typeface="Arial"/>
              </a:rPr>
              <a:t>Die Schüler </a:t>
            </a:r>
            <a:r>
              <a:rPr lang="de-DE" sz="2000" b="1" i="0" u="none" strike="noStrike" cap="none" dirty="0">
                <a:solidFill>
                  <a:srgbClr val="000000"/>
                </a:solidFill>
                <a:latin typeface="Calibri" panose="020F0502020204030204" pitchFamily="34" charset="0"/>
                <a:cs typeface="Calibri" panose="020F0502020204030204" pitchFamily="34" charset="0"/>
                <a:sym typeface="Arial"/>
              </a:rPr>
              <a:t>erinnerten</a:t>
            </a:r>
            <a:r>
              <a:rPr lang="de-DE" sz="2000" b="0" i="0" u="none" strike="noStrike" cap="none" dirty="0">
                <a:solidFill>
                  <a:srgbClr val="000000"/>
                </a:solidFill>
                <a:latin typeface="Calibri" panose="020F0502020204030204" pitchFamily="34" charset="0"/>
                <a:cs typeface="Calibri" panose="020F0502020204030204" pitchFamily="34" charset="0"/>
                <a:sym typeface="Arial"/>
              </a:rPr>
              <a:t> sich besser an Wörter, wenn die neuen Begriffe in der </a:t>
            </a:r>
            <a:r>
              <a:rPr lang="de-DE" sz="2000" b="1" i="0" u="none" strike="noStrike" cap="none" dirty="0">
                <a:solidFill>
                  <a:srgbClr val="000000"/>
                </a:solidFill>
                <a:latin typeface="Calibri" panose="020F0502020204030204" pitchFamily="34" charset="0"/>
                <a:cs typeface="Calibri" panose="020F0502020204030204" pitchFamily="34" charset="0"/>
                <a:sym typeface="Arial"/>
              </a:rPr>
              <a:t>Zielsprache</a:t>
            </a:r>
            <a:r>
              <a:rPr lang="de-DE" sz="2000" b="0" i="0" u="none" strike="noStrike" cap="none" dirty="0">
                <a:solidFill>
                  <a:srgbClr val="000000"/>
                </a:solidFill>
                <a:latin typeface="Calibri" panose="020F0502020204030204" pitchFamily="34" charset="0"/>
                <a:cs typeface="Calibri" panose="020F0502020204030204" pitchFamily="34" charset="0"/>
                <a:sym typeface="Arial"/>
              </a:rPr>
              <a:t> mit ihrem </a:t>
            </a:r>
            <a:r>
              <a:rPr lang="de-DE" sz="2000" b="1" i="0" u="none" strike="noStrike" cap="none" dirty="0">
                <a:solidFill>
                  <a:srgbClr val="000000"/>
                </a:solidFill>
                <a:latin typeface="Calibri" panose="020F0502020204030204" pitchFamily="34" charset="0"/>
                <a:cs typeface="Calibri" panose="020F0502020204030204" pitchFamily="34" charset="0"/>
                <a:sym typeface="Arial"/>
              </a:rPr>
              <a:t>eigenen sprach-</a:t>
            </a:r>
            <a:r>
              <a:rPr lang="de-DE" sz="2000" b="1" i="0" u="none" strike="noStrike" cap="none" dirty="0" err="1">
                <a:solidFill>
                  <a:srgbClr val="000000"/>
                </a:solidFill>
                <a:latin typeface="Calibri" panose="020F0502020204030204" pitchFamily="34" charset="0"/>
                <a:cs typeface="Calibri" panose="020F0502020204030204" pitchFamily="34" charset="0"/>
                <a:sym typeface="Arial"/>
              </a:rPr>
              <a:t>lichen</a:t>
            </a:r>
            <a:r>
              <a:rPr lang="de-DE" sz="2000" b="1" i="0" u="none" strike="noStrike" cap="none" dirty="0">
                <a:solidFill>
                  <a:srgbClr val="000000"/>
                </a:solidFill>
                <a:latin typeface="Calibri" panose="020F0502020204030204" pitchFamily="34" charset="0"/>
                <a:cs typeface="Calibri" panose="020F0502020204030204" pitchFamily="34" charset="0"/>
                <a:sym typeface="Arial"/>
              </a:rPr>
              <a:t> Repertoire </a:t>
            </a:r>
            <a:r>
              <a:rPr lang="de-DE" sz="2000" b="0" i="0" u="none" strike="noStrike" cap="none" dirty="0">
                <a:solidFill>
                  <a:srgbClr val="000000"/>
                </a:solidFill>
                <a:latin typeface="Calibri" panose="020F0502020204030204" pitchFamily="34" charset="0"/>
                <a:cs typeface="Calibri" panose="020F0502020204030204" pitchFamily="34" charset="0"/>
                <a:sym typeface="Arial"/>
              </a:rPr>
              <a:t>zusammenhingen</a:t>
            </a:r>
            <a:r>
              <a:rPr lang="de-DE" sz="1400" b="0" i="0" u="none" strike="noStrike" cap="none" dirty="0">
                <a:solidFill>
                  <a:srgbClr val="000000"/>
                </a:solidFill>
                <a:latin typeface="Calibri" panose="020F0502020204030204" pitchFamily="34" charset="0"/>
                <a:cs typeface="Calibri" panose="020F0502020204030204" pitchFamily="34" charset="0"/>
                <a:sym typeface="Arial"/>
              </a:rPr>
              <a:t>.</a:t>
            </a:r>
          </a:p>
          <a:p>
            <a:pPr marL="342900" marR="0" lvl="0" indent="-342900" algn="just" rtl="0">
              <a:lnSpc>
                <a:spcPct val="100000"/>
              </a:lnSpc>
              <a:spcBef>
                <a:spcPts val="1200"/>
              </a:spcBef>
              <a:spcAft>
                <a:spcPts val="0"/>
              </a:spcAft>
              <a:buClr>
                <a:srgbClr val="11323F"/>
              </a:buClr>
              <a:buSzPts val="2400"/>
              <a:buFont typeface="Arial" panose="020B0604020202020204" pitchFamily="34" charset="0"/>
              <a:buChar char="•"/>
            </a:pPr>
            <a:endParaRPr lang="de-DE"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just" rtl="0">
              <a:lnSpc>
                <a:spcPct val="100000"/>
              </a:lnSpc>
              <a:spcBef>
                <a:spcPts val="1200"/>
              </a:spcBef>
              <a:spcAft>
                <a:spcPts val="0"/>
              </a:spcAft>
              <a:buClr>
                <a:srgbClr val="000000"/>
              </a:buClr>
              <a:buSzPts val="1800"/>
              <a:buFont typeface="Arial"/>
              <a:buNone/>
            </a:pPr>
            <a:endParaRPr lang="de-DE" sz="1800" b="0" i="0" u="none" strike="noStrike" cap="none" dirty="0">
              <a:solidFill>
                <a:schemeClr val="dk1"/>
              </a:solidFill>
              <a:latin typeface="Calibri" panose="020F0502020204030204" pitchFamily="34" charset="0"/>
              <a:cs typeface="Calibri" panose="020F0502020204030204" pitchFamily="34" charset="0"/>
              <a:sym typeface="Arial"/>
            </a:endParaRPr>
          </a:p>
        </p:txBody>
      </p:sp>
      <p:sp>
        <p:nvSpPr>
          <p:cNvPr id="6" name="Textfeld 5">
            <a:extLst>
              <a:ext uri="{FF2B5EF4-FFF2-40B4-BE49-F238E27FC236}">
                <a16:creationId xmlns:a16="http://schemas.microsoft.com/office/drawing/2014/main" id="{8014CE7A-925B-D9D3-090E-F5E484139AE8}"/>
              </a:ext>
            </a:extLst>
          </p:cNvPr>
          <p:cNvSpPr txBox="1"/>
          <p:nvPr/>
        </p:nvSpPr>
        <p:spPr>
          <a:xfrm>
            <a:off x="258144" y="1280366"/>
            <a:ext cx="5414024" cy="677108"/>
          </a:xfrm>
          <a:prstGeom prst="rect">
            <a:avLst/>
          </a:prstGeom>
          <a:noFill/>
        </p:spPr>
        <p:txBody>
          <a:bodyPr wrap="square" rtlCol="0">
            <a:spAutoFit/>
          </a:bodyPr>
          <a:lstStyle/>
          <a:p>
            <a:r>
              <a:rPr lang="en-US" sz="2000" b="1" i="0" u="none" strike="noStrike" cap="none" dirty="0">
                <a:solidFill>
                  <a:srgbClr val="11323F"/>
                </a:solidFill>
                <a:latin typeface="Calibri" panose="020F0502020204030204" pitchFamily="34" charset="0"/>
                <a:cs typeface="Calibri" panose="020F0502020204030204" pitchFamily="34" charset="0"/>
                <a:sym typeface="Arial"/>
              </a:rPr>
              <a:t>Studie: Busse et al. (2020) | 3. </a:t>
            </a:r>
            <a:r>
              <a:rPr lang="en-US" sz="2000" b="1" i="0" u="none" strike="noStrike" cap="none" dirty="0" err="1">
                <a:solidFill>
                  <a:srgbClr val="11323F"/>
                </a:solidFill>
                <a:latin typeface="Calibri" panose="020F0502020204030204" pitchFamily="34" charset="0"/>
                <a:cs typeface="Calibri" panose="020F0502020204030204" pitchFamily="34" charset="0"/>
                <a:sym typeface="Arial"/>
              </a:rPr>
              <a:t>Klasse</a:t>
            </a:r>
            <a:endParaRPr lang="en-US" sz="2000" b="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GB" dirty="0"/>
          </a:p>
        </p:txBody>
      </p:sp>
    </p:spTree>
    <p:extLst>
      <p:ext uri="{BB962C8B-B14F-4D97-AF65-F5344CB8AC3E}">
        <p14:creationId xmlns:p14="http://schemas.microsoft.com/office/powerpoint/2010/main" val="253521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rgbClr val="000000"/>
      </a:dk1>
      <a:lt1>
        <a:srgbClr val="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MA_Presentation_07_19.potx</Template>
  <TotalTime>0</TotalTime>
  <Words>2051</Words>
  <Application>Microsoft Macintosh PowerPoint</Application>
  <PresentationFormat>Bildschirmpräsentation (4:3)</PresentationFormat>
  <Paragraphs>328</Paragraphs>
  <Slides>30</Slides>
  <Notes>30</Notes>
  <HiddenSlides>0</HiddenSlides>
  <MMClips>0</MMClips>
  <ScaleCrop>false</ScaleCrop>
  <HeadingPairs>
    <vt:vector size="6" baseType="variant">
      <vt:variant>
        <vt:lpstr>Verwendete Schriftarten</vt:lpstr>
      </vt:variant>
      <vt:variant>
        <vt:i4>10</vt:i4>
      </vt:variant>
      <vt:variant>
        <vt:lpstr>Design</vt:lpstr>
      </vt:variant>
      <vt:variant>
        <vt:i4>4</vt:i4>
      </vt:variant>
      <vt:variant>
        <vt:lpstr>Folientitel</vt:lpstr>
      </vt:variant>
      <vt:variant>
        <vt:i4>30</vt:i4>
      </vt:variant>
    </vt:vector>
  </HeadingPairs>
  <TitlesOfParts>
    <vt:vector size="44" baseType="lpstr">
      <vt:lpstr>-apple-system</vt:lpstr>
      <vt:lpstr>Arial</vt:lpstr>
      <vt:lpstr>Arial</vt:lpstr>
      <vt:lpstr>Calibri</vt:lpstr>
      <vt:lpstr>DejaVu Sans</vt:lpstr>
      <vt:lpstr>Helvetica</vt:lpstr>
      <vt:lpstr>Palatino Linotype</vt:lpstr>
      <vt:lpstr>Symbol</vt:lpstr>
      <vt:lpstr>Times New Roman</vt:lpstr>
      <vt:lpstr>Wingdings</vt:lpstr>
      <vt:lpstr>Office Theme</vt:lpstr>
      <vt:lpstr>Office Theme</vt:lpstr>
      <vt:lpstr>Office Theme</vt:lpstr>
      <vt:lpstr>2_Office Theme</vt:lpstr>
      <vt:lpstr>PowerPoint-Präsentation</vt:lpstr>
      <vt:lpstr>PowerPoint-Präsentation</vt:lpstr>
      <vt:lpstr>PowerPoint-Präsentation</vt:lpstr>
      <vt:lpstr>Mehrsprachigkeit als Ressource im Unterricht</vt:lpstr>
      <vt:lpstr>PowerPoint-Präsentation</vt:lpstr>
      <vt:lpstr>Pädagogisches Translanguaging</vt:lpstr>
      <vt:lpstr>Pädagogisches Translanguaging</vt:lpstr>
      <vt:lpstr>Pädagogisches Translanguaging</vt:lpstr>
      <vt:lpstr>Pädagogisches Translanguaging</vt:lpstr>
      <vt:lpstr>Pädagogisches Translanguaging</vt:lpstr>
      <vt:lpstr>PowerPoint-Präsentation</vt:lpstr>
      <vt:lpstr>Projekt: ACTIN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Universitaet Konstanz - Zentrale 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mit Bild, Typografie: Arial Bold, maximal  über vier Zeilen</dc:title>
  <dc:subject/>
  <dc:creator>Willard Sinkoves</dc:creator>
  <dc:description>Vorlage Praesentation – Office 2010;_x005f_x000d_
Version 010;_x005f_x000d_
2015-03-03;</dc:description>
  <cp:lastModifiedBy>Saskia Braun</cp:lastModifiedBy>
  <cp:revision>494</cp:revision>
  <dcterms:created xsi:type="dcterms:W3CDTF">2015-04-16T07:17:15Z</dcterms:created>
  <dcterms:modified xsi:type="dcterms:W3CDTF">2025-10-01T08:53:49Z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earbeiter">
    <vt:lpwstr>gadamovich | office implementation</vt:lpwstr>
  </property>
  <property fmtid="{D5CDD505-2E9C-101B-9397-08002B2CF9AE}" pid="3" name="Erstellt am">
    <vt:lpwstr>10.10.2014</vt:lpwstr>
  </property>
  <property fmtid="{D5CDD505-2E9C-101B-9397-08002B2CF9AE}" pid="4" name="Erstellt von">
    <vt:lpwstr>STRICHPUNKT</vt:lpwstr>
  </property>
  <property fmtid="{D5CDD505-2E9C-101B-9397-08002B2CF9AE}" pid="5" name="MMClips">
    <vt:r8>12</vt:r8>
  </property>
  <property fmtid="{D5CDD505-2E9C-101B-9397-08002B2CF9AE}" pid="6" name="Notes">
    <vt:r8>68</vt:r8>
  </property>
  <property fmtid="{D5CDD505-2E9C-101B-9397-08002B2CF9AE}" pid="7" name="PresentationFormat">
    <vt:lpwstr>Bildschirmpräsentation (4:3)</vt:lpwstr>
  </property>
  <property fmtid="{D5CDD505-2E9C-101B-9397-08002B2CF9AE}" pid="8" name="Slides">
    <vt:r8>70</vt:r8>
  </property>
  <property fmtid="{D5CDD505-2E9C-101B-9397-08002B2CF9AE}" pid="9" name="Version">
    <vt:lpwstr>010</vt:lpwstr>
  </property>
  <property fmtid="{D5CDD505-2E9C-101B-9397-08002B2CF9AE}" pid="10" name="Version vom">
    <vt:lpwstr>03.03.2015</vt:lpwstr>
  </property>
</Properties>
</file>